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svg" ContentType="image/svg+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8.9-->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 id="2147484211" r:id="rId3"/>
  </p:sldMasterIdLst>
  <p:notesMasterIdLst>
    <p:notesMasterId r:id="rId4"/>
  </p:notesMasterIdLst>
  <p:handoutMasterIdLst>
    <p:handoutMasterId r:id="rId5"/>
  </p:handoutMasterIdLst>
  <p:sldIdLst>
    <p:sldId id="342" r:id="rId6"/>
    <p:sldId id="1068" r:id="rId7"/>
    <p:sldId id="1072" r:id="rId8"/>
    <p:sldId id="329" r:id="rId9"/>
  </p:sldIdLst>
  <p:sldSz cx="12192000" cy="6858000"/>
  <p:notesSz cx="6888163" cy="10020300"/>
  <p:custDataLst>
    <p:tags r:id="rId10"/>
  </p:custDataLst>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1pPr>
    <a:lvl2pPr marL="608013" indent="-150813" algn="l" rtl="0" eaLnBrk="0" fontAlgn="base" hangingPunct="0">
      <a:spcBef>
        <a:spcPct val="0"/>
      </a:spcBef>
      <a:spcAft>
        <a:spcPct val="0"/>
      </a:spcAft>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2pPr>
    <a:lvl3pPr marL="1217613" indent="-303213" algn="l" rtl="0" eaLnBrk="0" fontAlgn="base" hangingPunct="0">
      <a:spcBef>
        <a:spcPct val="0"/>
      </a:spcBef>
      <a:spcAft>
        <a:spcPct val="0"/>
      </a:spcAft>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3pPr>
    <a:lvl4pPr marL="1827213" indent="-455613" algn="l" rtl="0" eaLnBrk="0" fontAlgn="base" hangingPunct="0">
      <a:spcBef>
        <a:spcPct val="0"/>
      </a:spcBef>
      <a:spcAft>
        <a:spcPct val="0"/>
      </a:spcAft>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4pPr>
    <a:lvl5pPr marL="2436813" indent="-608013" algn="l" rtl="0" eaLnBrk="0" fontAlgn="base" hangingPunct="0">
      <a:spcBef>
        <a:spcPct val="0"/>
      </a:spcBef>
      <a:spcAft>
        <a:spcPct val="0"/>
      </a:spcAft>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5pPr>
    <a:lvl6pPr marL="2286000" algn="l" defTabSz="914400" rtl="0" eaLnBrk="1" latinLnBrk="0" hangingPunct="1">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6pPr>
    <a:lvl7pPr marL="2743200" algn="l" defTabSz="914400" rtl="0" eaLnBrk="1" latinLnBrk="0" hangingPunct="1">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7pPr>
    <a:lvl8pPr marL="3200400" algn="l" defTabSz="914400" rtl="0" eaLnBrk="1" latinLnBrk="0" hangingPunct="1">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8pPr>
    <a:lvl9pPr marL="3657600" algn="l" defTabSz="914400" rtl="0" eaLnBrk="1" latinLnBrk="0" hangingPunct="1">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commentAuthors.xml><?xml version="1.0" encoding="utf-8"?>
<p:cmAuthorLst xmlns:p="http://schemas.openxmlformats.org/presentationml/2006/main">
  <p:cmAuthor id="1" name="Stefan Brown" initials="" lastIdx="0" clrIdx="0"/>
  <p:cmAuthor id="4" name=""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7111A"/>
    <a:srgbClr val="03060B"/>
    <a:srgbClr val="02050C"/>
    <a:srgbClr val="192733"/>
    <a:srgbClr val="1A2936"/>
    <a:srgbClr val="D52B1E"/>
    <a:srgbClr val="84BF63"/>
    <a:srgbClr val="7D5B74"/>
    <a:srgbClr val="738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3CC09C39-9CE5-446E-AEAF-915892A51F0D}"/>
</file>

<file path=ppt/viewProps.xml><?xml version="1.0" encoding="utf-8"?>
<p:viewPr xmlns:a="http://schemas.openxmlformats.org/drawingml/2006/main" xmlns:r="http://schemas.openxmlformats.org/officeDocument/2006/relationships" xmlns:p="http://schemas.openxmlformats.org/presentationml/2006/main">
  <p:normalViewPr>
    <p:restoredLeft sz="15740" autoAdjust="0"/>
    <p:restoredTop sz="94875" autoAdjust="0"/>
  </p:normalViewPr>
  <p:slideViewPr>
    <p:cSldViewPr snapToGrid="0">
      <p:cViewPr varScale="1">
        <p:scale>
          <a:sx n="108" d="100"/>
          <a:sy n="108" d="100"/>
        </p:scale>
        <p:origin x="672" y="102"/>
      </p:cViewPr>
      <p:guideLst/>
    </p:cSldViewPr>
  </p:slideViewPr>
  <p:outlineViewPr>
    <p:cViewPr>
      <p:scale>
        <a:sx n="33" d="100"/>
        <a:sy n="33" d="100"/>
      </p:scale>
      <p:origin x="0" y="-32624"/>
    </p:cViewPr>
  </p:outlineViewPr>
  <p:notesTextViewPr>
    <p:cViewPr>
      <p:scale>
        <a:sx n="3" d="2"/>
        <a:sy n="3" d="2"/>
      </p:scale>
      <p:origin x="0" y="0"/>
    </p:cViewPr>
  </p:notesTextViewPr>
  <p:sorterViewPr>
    <p:cViewPr varScale="1">
      <p:scale>
        <a:sx n="100" d="100"/>
        <a:sy n="100" d="100"/>
      </p:scale>
      <p:origin x="0" y="-8776"/>
    </p:cViewPr>
  </p:sorterViewPr>
  <p:notesViewPr>
    <p:cSldViewPr snapToGrid="0">
      <p:cViewPr varScale="1">
        <p:scale>
          <a:sx n="55" d="100"/>
          <a:sy n="55" d="100"/>
        </p:scale>
        <p:origin x="3151" y="62"/>
      </p:cViewPr>
      <p:guideLst>
        <p:guide orient="horz" pos="3156"/>
        <p:guide pos="2169"/>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Master" Target="slideMasters/slideMaster1.xml" /><Relationship Id="rId3" Type="http://schemas.openxmlformats.org/officeDocument/2006/relationships/slideMaster" Target="slideMasters/slideMaster2.xml" /><Relationship Id="rId4" Type="http://schemas.openxmlformats.org/officeDocument/2006/relationships/notesMaster" Target="notesMasters/notesMaster1.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577CF785-38A3-4ED9-BCE7-48723F52FD07}"/>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eaLnBrk="1" fontAlgn="auto" hangingPunct="1">
              <a:spcBef>
                <a:spcPct val="0"/>
              </a:spcBef>
              <a:spcAft>
                <a:spcPct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27D0EF9D-443C-4579-9D8E-B097B0A8C2F9}"/>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eaLnBrk="1" fontAlgn="auto" hangingPunct="1">
              <a:spcBef>
                <a:spcPct val="0"/>
              </a:spcBef>
              <a:spcAft>
                <a:spcPct val="0"/>
              </a:spcAft>
              <a:defRPr sz="1200">
                <a:latin typeface="+mn-lt"/>
                <a:ea typeface="+mn-ea"/>
                <a:cs typeface="+mn-cs"/>
              </a:defRPr>
            </a:lvl1pPr>
          </a:lstStyle>
          <a:p>
            <a:pPr>
              <a:defRPr/>
            </a:pPr>
            <a:fld id="{31D3FE8C-0371-41BC-A8AB-266C2AA5D187}" type="datetimeFigureOut">
              <a:rPr lang="en-GB"/>
              <a:pPr>
                <a:defRPr/>
              </a:pPr>
              <a:t>25/10/2024</a:t>
            </a:fld>
            <a:endParaRPr lang="en-GB"/>
          </a:p>
        </p:txBody>
      </p:sp>
      <p:sp>
        <p:nvSpPr>
          <p:cNvPr id="4" name="Footer Placeholder 3">
            <a:extLst>
              <a:ext uri="{FF2B5EF4-FFF2-40B4-BE49-F238E27FC236}">
                <a16:creationId xmlns:a16="http://schemas.microsoft.com/office/drawing/2014/main" id="{331BA3C6-0D4C-4FF7-922B-C7EFA7B426DD}"/>
              </a:ext>
            </a:extLst>
          </p:cNvPr>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E0E52B70-1260-436E-A470-38E40EF13CE0}"/>
              </a:ext>
            </a:extLst>
          </p:cNvPr>
          <p:cNvSpPr>
            <a:spLocks noGrp="1"/>
          </p:cNvSpPr>
          <p:nvPr>
            <p:ph type="sldNum" sz="quarter" idx="3"/>
          </p:nvPr>
        </p:nvSpPr>
        <p:spPr>
          <a:xfrm>
            <a:off x="3902075" y="9517063"/>
            <a:ext cx="2984500" cy="5016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BF78744-8003-4361-8C50-CF1972737F01}"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A141F396-F9F4-401A-9D0A-A3CC790AFA59}"/>
              </a:ext>
            </a:extLst>
          </p:cNvPr>
          <p:cNvSpPr>
            <a:spLocks noGrp="1"/>
          </p:cNvSpPr>
          <p:nvPr>
            <p:ph type="hdr" sz="quarter"/>
          </p:nvPr>
        </p:nvSpPr>
        <p:spPr>
          <a:xfrm>
            <a:off x="0" y="0"/>
            <a:ext cx="2984500" cy="501650"/>
          </a:xfrm>
          <a:prstGeom prst="rect">
            <a:avLst/>
          </a:prstGeom>
        </p:spPr>
        <p:txBody>
          <a:bodyPr vert="horz" lIns="96616" tIns="48308" rIns="96616" bIns="48308" rtlCol="0"/>
          <a:lstStyle>
            <a:lvl1pPr algn="l" eaLnBrk="1" fontAlgn="auto" hangingPunct="1">
              <a:spcBef>
                <a:spcPct val="0"/>
              </a:spcBef>
              <a:spcAft>
                <a:spcPct val="0"/>
              </a:spcAft>
              <a:defRPr sz="13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52D2E00D-138B-4725-9294-EF79DB18AB0A}"/>
              </a:ext>
            </a:extLst>
          </p:cNvPr>
          <p:cNvSpPr>
            <a:spLocks noGrp="1"/>
          </p:cNvSpPr>
          <p:nvPr>
            <p:ph type="dt" idx="1"/>
          </p:nvPr>
        </p:nvSpPr>
        <p:spPr>
          <a:xfrm>
            <a:off x="3902075" y="0"/>
            <a:ext cx="2984500" cy="501650"/>
          </a:xfrm>
          <a:prstGeom prst="rect">
            <a:avLst/>
          </a:prstGeom>
        </p:spPr>
        <p:txBody>
          <a:bodyPr vert="horz" lIns="96616" tIns="48308" rIns="96616" bIns="48308" rtlCol="0"/>
          <a:lstStyle>
            <a:lvl1pPr algn="r" eaLnBrk="1" fontAlgn="auto" hangingPunct="1">
              <a:spcBef>
                <a:spcPct val="0"/>
              </a:spcBef>
              <a:spcAft>
                <a:spcPct val="0"/>
              </a:spcAft>
              <a:defRPr sz="1300">
                <a:latin typeface="+mn-lt"/>
                <a:ea typeface="+mn-ea"/>
                <a:cs typeface="+mn-cs"/>
              </a:defRPr>
            </a:lvl1pPr>
          </a:lstStyle>
          <a:p>
            <a:pPr>
              <a:defRPr/>
            </a:pPr>
            <a:fld id="{09E02FD7-039D-4EAC-A74F-FA429769FBA9}" type="datetimeFigureOut">
              <a:rPr lang="en-GB"/>
              <a:pPr>
                <a:defRPr/>
              </a:pPr>
              <a:t>25/10/2024</a:t>
            </a:fld>
            <a:endParaRPr lang="en-GB"/>
          </a:p>
        </p:txBody>
      </p:sp>
      <p:sp>
        <p:nvSpPr>
          <p:cNvPr id="4" name="Slide Image Placeholder 3">
            <a:extLst>
              <a:ext uri="{FF2B5EF4-FFF2-40B4-BE49-F238E27FC236}">
                <a16:creationId xmlns:a16="http://schemas.microsoft.com/office/drawing/2014/main" id="{DC180072-9579-4FAD-8E3B-F95F58DABDC0}"/>
              </a:ext>
            </a:extLst>
          </p:cNvPr>
          <p:cNvSpPr>
            <a:spLocks noGrp="1" noRot="1" noChangeAspect="1"/>
          </p:cNvSpPr>
          <p:nvPr>
            <p:ph type="sldImg" idx="2"/>
          </p:nvPr>
        </p:nvSpPr>
        <p:spPr>
          <a:xfrm>
            <a:off x="104775" y="750888"/>
            <a:ext cx="6678613" cy="3757612"/>
          </a:xfrm>
          <a:prstGeom prst="rect">
            <a:avLst/>
          </a:prstGeom>
          <a:noFill/>
          <a:ln w="12700">
            <a:solidFill>
              <a:prstClr val="black"/>
            </a:solidFill>
          </a:ln>
        </p:spPr>
      </p:sp>
      <p:sp>
        <p:nvSpPr>
          <p:cNvPr id="5" name="Notes Placeholder 4">
            <a:extLst>
              <a:ext uri="{FF2B5EF4-FFF2-40B4-BE49-F238E27FC236}">
                <a16:creationId xmlns:a16="http://schemas.microsoft.com/office/drawing/2014/main" id="{3772E53F-EEFB-4BFB-9E04-CE35CE0B7261}"/>
              </a:ext>
            </a:extLst>
          </p:cNvPr>
          <p:cNvSpPr>
            <a:spLocks noGrp="1"/>
          </p:cNvSpPr>
          <p:nvPr>
            <p:ph type="body" sz="quarter" idx="3"/>
          </p:nvPr>
        </p:nvSpPr>
        <p:spPr>
          <a:xfrm>
            <a:off x="688975" y="4759325"/>
            <a:ext cx="5510213" cy="4510088"/>
          </a:xfrm>
          <a:prstGeom prst="rect">
            <a:avLst/>
          </a:prstGeom>
        </p:spPr>
        <p:txBody>
          <a:bodyPr vert="horz" lIns="96616" tIns="48308" rIns="96616" bIns="4830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5B165EF-43FA-4163-9CF3-412498CA1547}"/>
              </a:ext>
            </a:extLst>
          </p:cNvPr>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eaLnBrk="1" fontAlgn="auto" hangingPunct="1">
              <a:spcBef>
                <a:spcPct val="0"/>
              </a:spcBef>
              <a:spcAft>
                <a:spcPct val="0"/>
              </a:spcAft>
              <a:defRPr sz="13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A9C67B61-A55A-4501-958C-38F4969A0957}"/>
              </a:ext>
            </a:extLst>
          </p:cNvPr>
          <p:cNvSpPr>
            <a:spLocks noGrp="1"/>
          </p:cNvSpPr>
          <p:nvPr>
            <p:ph type="sldNum" sz="quarter" idx="5"/>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066BFA68-0E5E-4950-86E0-EB5AEB4FA8D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mn-ea"/>
        <a:cs typeface="+mn-cs"/>
      </a:defRPr>
    </a:lvl1pPr>
    <a:lvl2pPr marL="608013" algn="l" rtl="0" eaLnBrk="0" fontAlgn="base" hangingPunct="0">
      <a:spcBef>
        <a:spcPct val="30000"/>
      </a:spcBef>
      <a:spcAft>
        <a:spcPct val="0"/>
      </a:spcAft>
      <a:defRPr sz="1600" kern="1200">
        <a:solidFill>
          <a:schemeClr val="tx1"/>
        </a:solidFill>
        <a:latin typeface="+mn-lt"/>
        <a:ea typeface="+mn-ea"/>
        <a:cs typeface="+mn-cs"/>
      </a:defRPr>
    </a:lvl2pPr>
    <a:lvl3pPr marL="1217613" algn="l" rtl="0" eaLnBrk="0" fontAlgn="base" hangingPunct="0">
      <a:spcBef>
        <a:spcPct val="30000"/>
      </a:spcBef>
      <a:spcAft>
        <a:spcPct val="0"/>
      </a:spcAft>
      <a:defRPr sz="1600" kern="1200">
        <a:solidFill>
          <a:schemeClr val="tx1"/>
        </a:solidFill>
        <a:latin typeface="+mn-lt"/>
        <a:ea typeface="+mn-ea"/>
        <a:cs typeface="+mn-cs"/>
      </a:defRPr>
    </a:lvl3pPr>
    <a:lvl4pPr marL="1827213" algn="l" rtl="0" eaLnBrk="0" fontAlgn="base" hangingPunct="0">
      <a:spcBef>
        <a:spcPct val="30000"/>
      </a:spcBef>
      <a:spcAft>
        <a:spcPct val="0"/>
      </a:spcAft>
      <a:defRPr sz="1600" kern="1200">
        <a:solidFill>
          <a:schemeClr val="tx1"/>
        </a:solidFill>
        <a:latin typeface="+mn-lt"/>
        <a:ea typeface="+mn-ea"/>
        <a:cs typeface="+mn-cs"/>
      </a:defRPr>
    </a:lvl4pPr>
    <a:lvl5pPr marL="2436813" algn="l" rtl="0" eaLnBrk="0" fontAlgn="base" hangingPunct="0">
      <a:spcBef>
        <a:spcPct val="30000"/>
      </a:spcBef>
      <a:spcAft>
        <a:spcPct val="0"/>
      </a:spcAft>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090" rtl="0" eaLnBrk="1" fontAlgn="auto" latinLnBrk="0" hangingPunct="1">
              <a:lnSpc>
                <a:spcPct val="100000"/>
              </a:lnSpc>
              <a:spcBef>
                <a:spcPct val="0"/>
              </a:spcBef>
              <a:spcAft>
                <a:spcPct val="0"/>
              </a:spcAft>
              <a:buClrTx/>
              <a:buSzTx/>
              <a:buFontTx/>
              <a:buNone/>
              <a:defRPr/>
            </a:pPr>
            <a:fld id="{94FC40E4-AF88-A044-96BD-D63ACBFC938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09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104286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png" /><Relationship Id="rId3" Type="http://schemas.openxmlformats.org/officeDocument/2006/relationships/image" Target="../media/image10.svg" /><Relationship Id="rId4"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7.png" /><Relationship Id="rId3" Type="http://schemas.openxmlformats.org/officeDocument/2006/relationships/slideMaster" Target="../slideMasters/slideMaster2.xml" /><Relationship Id="rId4" Type="http://schemas.openxmlformats.org/officeDocument/2006/relationships/image" Target="../media/image10.svg"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2.xml" /><Relationship Id="rId3" Type="http://schemas.openxmlformats.org/officeDocument/2006/relationships/image" Target="../media/image10.svg"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10.png" /><Relationship Id="rId3" Type="http://schemas.openxmlformats.org/officeDocument/2006/relationships/image" Target="../media/image10.svg" /><Relationship Id="rId4"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10.png" /><Relationship Id="rId3" Type="http://schemas.openxmlformats.org/officeDocument/2006/relationships/image" Target="../media/image10.svg" /><Relationship Id="rId4"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png" /><Relationship Id="rId3" Type="http://schemas.openxmlformats.org/officeDocument/2006/relationships/slideMaster" Target="../slideMasters/slideMaster2.xml" /><Relationship Id="rId4" Type="http://schemas.openxmlformats.org/officeDocument/2006/relationships/image" Target="../media/image16.svg"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13.png" /><Relationship Id="rId2"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1.xml.rels>&#65279;<?xml version="1.0" encoding="utf-8" standalone="yes"?><Relationships xmlns="http://schemas.openxmlformats.org/package/2006/relationships"><Relationship Id="rId1" Type="http://schemas.openxmlformats.org/officeDocument/2006/relationships/image" Target="../media/image13.png" /><Relationship Id="rId2" Type="http://schemas.openxmlformats.org/officeDocument/2006/relationships/slideMaster" Target="../slideMasters/slideMaster2.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6.xml.rels>&#65279;<?xml version="1.0" encoding="utf-8" standalone="yes"?><Relationships xmlns="http://schemas.openxmlformats.org/package/2006/relationships"><Relationship Id="rId1" Type="http://schemas.openxmlformats.org/officeDocument/2006/relationships/image" Target="../media/image13.png" /><Relationship Id="rId2" Type="http://schemas.openxmlformats.org/officeDocument/2006/relationships/slideMaster" Target="../slideMasters/slideMaster2.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image" Target="../media/image13.png" /><Relationship Id="rId2" Type="http://schemas.openxmlformats.org/officeDocument/2006/relationships/slideMaster" Target="../slideMasters/slideMaster2.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2.xml.rels>&#65279;<?xml version="1.0" encoding="utf-8" standalone="yes"?><Relationships xmlns="http://schemas.openxmlformats.org/package/2006/relationships"><Relationship Id="rId1" Type="http://schemas.openxmlformats.org/officeDocument/2006/relationships/image" Target="../media/image13.png" /><Relationship Id="rId2" Type="http://schemas.openxmlformats.org/officeDocument/2006/relationships/slideMaster" Target="../slideMasters/slideMaster2.xml" /></Relationships>
</file>

<file path=ppt/slideLayouts/_rels/slideLayout53.xml.rels>&#65279;<?xml version="1.0" encoding="utf-8" standalone="yes"?><Relationships xmlns="http://schemas.openxmlformats.org/package/2006/relationships"><Relationship Id="rId1" Type="http://schemas.openxmlformats.org/officeDocument/2006/relationships/image" Target="../media/image13.png" /><Relationship Id="rId2" Type="http://schemas.openxmlformats.org/officeDocument/2006/relationships/image" Target="../media/image14.png" /><Relationship Id="rId3" Type="http://schemas.openxmlformats.org/officeDocument/2006/relationships/slideMaster" Target="../slideMasters/slideMaster2.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6.xml.rels>&#65279;<?xml version="1.0" encoding="utf-8" standalone="yes"?><Relationships xmlns="http://schemas.openxmlformats.org/package/2006/relationships"><Relationship Id="rId1" Type="http://schemas.openxmlformats.org/officeDocument/2006/relationships/image" Target="../media/image13.png" /><Relationship Id="rId2" Type="http://schemas.openxmlformats.org/officeDocument/2006/relationships/slideMaster" Target="../slideMasters/slideMaster2.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image" Target="../media/image15.png" /><Relationship Id="rId2" Type="http://schemas.openxmlformats.org/officeDocument/2006/relationships/image" Target="../media/image16.png" /><Relationship Id="rId3" Type="http://schemas.openxmlformats.org/officeDocument/2006/relationships/slideMaster" Target="../slideMasters/slideMaster2.xml" /><Relationship Id="rId4" Type="http://schemas.openxmlformats.org/officeDocument/2006/relationships/image" Target="../media/image20.svg" /></Relationships>
</file>

<file path=ppt/slideLayouts/_rels/slideLayout61.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7.png" /><Relationship Id="rId3" Type="http://schemas.openxmlformats.org/officeDocument/2006/relationships/slideMaster" Target="../slideMasters/slideMaster2.xml" /><Relationship Id="rId4" Type="http://schemas.openxmlformats.org/officeDocument/2006/relationships/image" Target="../media/image10.svg"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Left-aligned title slide">
    <p:spTree>
      <p:nvGrpSpPr>
        <p:cNvPr id="1" name=""/>
        <p:cNvGrpSpPr/>
        <p:nvPr/>
      </p:nvGrpSpPr>
      <p:grpSpPr>
        <a:xfrm>
          <a:off x="0" y="0"/>
          <a:ext cx="0" cy="0"/>
        </a:xfrm>
      </p:grpSpPr>
      <p:pic>
        <p:nvPicPr>
          <p:cNvPr id="8" name="Cover Picture">
            <a:extLst>
              <a:ext uri="{FF2B5EF4-FFF2-40B4-BE49-F238E27FC236}">
                <a16:creationId xmlns:a16="http://schemas.microsoft.com/office/drawing/2014/main" id="{B5CF7FE1-0E2F-4136-91AE-50DB9B3585F8}"/>
              </a:ext>
            </a:extLst>
          </p:cNvPr>
          <p:cNvPicPr>
            <a:picLocks noChangeAspect="1" noChangeArrowheads="1"/>
          </p:cNvPicPr>
          <p:nvPr userDrawn="1"/>
        </p:nvPicPr>
        <p:blipFill>
          <a:blip r:embed="rId1">
            <a:extLst>
              <a:ext uri="{28A0092B-C50C-407E-A947-70E740481C1C}">
                <a14:useLocalDpi xmlns:a14="http://schemas.microsoft.com/office/drawing/2010/main"/>
              </a:ext>
            </a:extLst>
          </a:blip>
          <a:stretch>
            <a:fillRect/>
          </a:stretch>
        </p:blipFill>
        <p:spPr bwMode="auto">
          <a:xfrm>
            <a:off x="635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branding Logo"/>
          <p:cNvSpPr>
            <a:spLocks noGrp="1"/>
          </p:cNvSpPr>
          <p:nvPr>
            <p:ph type="pic" sz="quarter" idx="12"/>
          </p:nvPr>
        </p:nvSpPr>
        <p:spPr>
          <a:xfrm>
            <a:off x="770467" y="2381251"/>
            <a:ext cx="3289300" cy="1621367"/>
          </a:xfrm>
        </p:spPr>
        <p:txBody>
          <a:bodyPr/>
          <a:lstStyle>
            <a:lvl1pPr marL="0" indent="0">
              <a:buFontTx/>
              <a:buNone/>
              <a:defRPr/>
            </a:lvl1pPr>
          </a:lstStyle>
          <a:p>
            <a:pPr lvl="0"/>
            <a:r>
              <a:rPr lang="en-US" noProof="0"/>
              <a:t>Click icon to add picture</a:t>
            </a:r>
            <a:endParaRPr lang="en-GB" noProof="0"/>
          </a:p>
        </p:txBody>
      </p:sp>
      <p:sp>
        <p:nvSpPr>
          <p:cNvPr id="5" name="Cover Additional Title"/>
          <p:cNvSpPr>
            <a:spLocks noGrp="1"/>
          </p:cNvSpPr>
          <p:nvPr>
            <p:ph type="body" sz="quarter" idx="11"/>
          </p:nvPr>
        </p:nvSpPr>
        <p:spPr>
          <a:xfrm>
            <a:off x="767999" y="5443634"/>
            <a:ext cx="6720000" cy="914833"/>
          </a:xfrm>
        </p:spPr>
        <p:txBody>
          <a:bodyPr>
            <a:noAutofit/>
          </a:bodyPr>
          <a:lstStyle>
            <a:lvl1pPr marL="0" indent="0" algn="l">
              <a:buNone/>
              <a:defRPr sz="2133"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9" name="Cover Subtitle"/>
          <p:cNvSpPr>
            <a:spLocks noGrp="1"/>
          </p:cNvSpPr>
          <p:nvPr>
            <p:ph type="body" sz="quarter" idx="10"/>
          </p:nvPr>
        </p:nvSpPr>
        <p:spPr>
          <a:xfrm>
            <a:off x="767999" y="4861973"/>
            <a:ext cx="6720000" cy="573617"/>
          </a:xfrm>
        </p:spPr>
        <p:txBody>
          <a:bodyPr>
            <a:noAutofit/>
          </a:bodyPr>
          <a:lstStyle>
            <a:lvl1pPr marL="0" indent="0">
              <a:buNone/>
              <a:defRPr sz="32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7" name="Cover Title"/>
          <p:cNvSpPr>
            <a:spLocks noGrp="1"/>
          </p:cNvSpPr>
          <p:nvPr>
            <p:ph type="title"/>
          </p:nvPr>
        </p:nvSpPr>
        <p:spPr>
          <a:xfrm>
            <a:off x="768000" y="4265736"/>
            <a:ext cx="8519933" cy="595200"/>
          </a:xfrm>
        </p:spPr>
        <p:txBody>
          <a:bodyPr anchor="b">
            <a:noAutofit/>
          </a:bodyPr>
          <a:lstStyle>
            <a:lvl1pPr>
              <a:defRPr sz="4267"/>
            </a:lvl1pPr>
          </a:lstStyle>
          <a:p>
            <a:r>
              <a:rPr lang="en-US"/>
              <a:t>Click to edit Master title style</a:t>
            </a:r>
            <a:endParaRPr lang="en-GB"/>
          </a:p>
        </p:txBody>
      </p:sp>
      <p:pic>
        <p:nvPicPr>
          <p:cNvPr id="11" name="Picture 10" descr="Shape&#10;&#10;Description automatically generated">
            <a:extLst>
              <a:ext uri="{FF2B5EF4-FFF2-40B4-BE49-F238E27FC236}">
                <a16:creationId xmlns:a16="http://schemas.microsoft.com/office/drawing/2014/main" id="{5DB5AA6C-38C4-7EDA-B906-62AD50ED8D7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8000" y="765914"/>
            <a:ext cx="1104000" cy="1104000"/>
          </a:xfrm>
          <a:prstGeom prst="rect">
            <a:avLst/>
          </a:prstGeom>
        </p:spPr>
      </p:pic>
    </p:spTree>
    <p:extLst>
      <p:ext uri="{BB962C8B-B14F-4D97-AF65-F5344CB8AC3E}">
        <p14:creationId xmlns:p14="http://schemas.microsoft.com/office/powerpoint/2010/main" val="2723356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Tx/>
              <a:buFont typeface="Webdings" panose="05030102010509060703" pitchFamily="18" charset="2"/>
              <a:buChar char=""/>
              <a:defRPr sz="1600"/>
            </a:lvl1pPr>
          </a:lstStyle>
          <a:p>
            <a:pPr lvl="0"/>
            <a:r>
              <a:rPr lang="en-US"/>
              <a:t>Click to edit Master text styles</a:t>
            </a:r>
          </a:p>
        </p:txBody>
      </p:sp>
    </p:spTree>
    <p:extLst>
      <p:ext uri="{BB962C8B-B14F-4D97-AF65-F5344CB8AC3E}">
        <p14:creationId xmlns:p14="http://schemas.microsoft.com/office/powerpoint/2010/main" val="427834703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ank">
    <p:spTree>
      <p:nvGrpSpPr>
        <p:cNvPr id="1" name=""/>
        <p:cNvGrpSpPr/>
        <p:nvPr/>
      </p:nvGrpSpPr>
      <p:grpSpPr>
        <a:xfrm>
          <a:off x="0" y="0"/>
          <a:ext cx="0" cy="0"/>
        </a:xfrm>
      </p:grpSpPr>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Tree>
    <p:extLst>
      <p:ext uri="{BB962C8B-B14F-4D97-AF65-F5344CB8AC3E}">
        <p14:creationId xmlns:p14="http://schemas.microsoft.com/office/powerpoint/2010/main" val="41193208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wo column">
    <p:spTree>
      <p:nvGrpSpPr>
        <p:cNvPr id="1" name=""/>
        <p:cNvGrpSpPr/>
        <p:nvPr/>
      </p:nvGrpSpPr>
      <p:grpSpPr>
        <a:xfrm>
          <a:off x="0" y="0"/>
          <a: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Tx/>
              <a:buFont typeface="Webdings" panose="05030102010509060703" pitchFamily="18" charset="2"/>
              <a:buChar char=""/>
              <a:defRPr sz="1600"/>
            </a:lvl1pPr>
          </a:lstStyle>
          <a:p>
            <a:pPr lvl="0"/>
            <a:r>
              <a:rPr lang="en-US"/>
              <a:t>Click to edit Master text styles</a:t>
            </a:r>
          </a:p>
        </p:txBody>
      </p:sp>
      <p:sp>
        <p:nvSpPr>
          <p:cNvPr id="6" name="Content Placeholder 5">
            <a:extLst>
              <a:ext uri="{FF2B5EF4-FFF2-40B4-BE49-F238E27FC236}">
                <a16:creationId xmlns:a16="http://schemas.microsoft.com/office/drawing/2014/main" id="{8B4ADE77-BB39-E91D-C893-832088B2F194}"/>
              </a:ext>
            </a:extLst>
          </p:cNvPr>
          <p:cNvSpPr>
            <a:spLocks noGrp="1"/>
          </p:cNvSpPr>
          <p:nvPr>
            <p:ph sz="quarter" idx="13"/>
          </p:nvPr>
        </p:nvSpPr>
        <p:spPr>
          <a:xfrm>
            <a:off x="478800" y="1800000"/>
            <a:ext cx="5436000"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04CF0C11-9BBC-67F4-BF28-FC5608719D40}"/>
              </a:ext>
            </a:extLst>
          </p:cNvPr>
          <p:cNvSpPr>
            <a:spLocks noGrp="1"/>
          </p:cNvSpPr>
          <p:nvPr>
            <p:ph sz="quarter" idx="14"/>
          </p:nvPr>
        </p:nvSpPr>
        <p:spPr>
          <a:xfrm>
            <a:off x="6274988" y="1800000"/>
            <a:ext cx="5436000"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79643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mparison slide">
    <p:spTree>
      <p:nvGrpSpPr>
        <p:cNvPr id="1" name=""/>
        <p:cNvGrpSpPr/>
        <p:nvPr/>
      </p:nvGrpSpPr>
      <p:grpSpPr>
        <a:xfrm>
          <a:off x="0" y="0"/>
          <a:ext cx="0" cy="0"/>
        </a:xfrm>
      </p:grpSpPr>
      <p:sp>
        <p:nvSpPr>
          <p:cNvPr id="8" name="Rectangle 7">
            <a:extLst>
              <a:ext uri="{FF2B5EF4-FFF2-40B4-BE49-F238E27FC236}">
                <a16:creationId xmlns:a16="http://schemas.microsoft.com/office/drawing/2014/main" id="{A9FCCA03-E15A-94DF-EBA9-19E729F14435}"/>
              </a:ext>
            </a:extLst>
          </p:cNvPr>
          <p:cNvSpPr/>
          <p:nvPr userDrawn="1"/>
        </p:nvSpPr>
        <p:spPr>
          <a:xfrm>
            <a:off x="6094413" y="0"/>
            <a:ext cx="6096000" cy="6858000"/>
          </a:xfrm>
          <a:prstGeom prst="rect">
            <a:avLst/>
          </a:prstGeom>
          <a:solidFill>
            <a:schemeClr val="accent6">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67">
              <a:solidFill>
                <a:schemeClr val="bg1"/>
              </a:solidFill>
            </a:endParaRPr>
          </a:p>
        </p:txBody>
      </p:sp>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477838" y="722313"/>
            <a:ext cx="5436000" cy="596900"/>
          </a:xfrm>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Tx/>
              <a:buFont typeface="Webdings" panose="05030102010509060703" pitchFamily="18" charset="2"/>
              <a:buChar char=""/>
              <a:defRPr sz="1600"/>
            </a:lvl1pPr>
          </a:lstStyle>
          <a:p>
            <a:pPr lvl="0"/>
            <a:r>
              <a:rPr lang="en-US"/>
              <a:t>Click to edit Master text styles</a:t>
            </a:r>
          </a:p>
        </p:txBody>
      </p:sp>
      <p:sp>
        <p:nvSpPr>
          <p:cNvPr id="6" name="Content Placeholder 5">
            <a:extLst>
              <a:ext uri="{FF2B5EF4-FFF2-40B4-BE49-F238E27FC236}">
                <a16:creationId xmlns:a16="http://schemas.microsoft.com/office/drawing/2014/main" id="{8B4ADE77-BB39-E91D-C893-832088B2F194}"/>
              </a:ext>
            </a:extLst>
          </p:cNvPr>
          <p:cNvSpPr>
            <a:spLocks noGrp="1"/>
          </p:cNvSpPr>
          <p:nvPr>
            <p:ph sz="quarter" idx="13"/>
          </p:nvPr>
        </p:nvSpPr>
        <p:spPr>
          <a:xfrm>
            <a:off x="478800" y="2412000"/>
            <a:ext cx="5436000" cy="396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04CF0C11-9BBC-67F4-BF28-FC5608719D40}"/>
              </a:ext>
            </a:extLst>
          </p:cNvPr>
          <p:cNvSpPr>
            <a:spLocks noGrp="1"/>
          </p:cNvSpPr>
          <p:nvPr>
            <p:ph sz="quarter" idx="14"/>
          </p:nvPr>
        </p:nvSpPr>
        <p:spPr>
          <a:xfrm>
            <a:off x="6274988" y="2412000"/>
            <a:ext cx="5436000" cy="396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9B3F36DA-C3B1-A45D-8A80-507E0FC1A717}"/>
              </a:ext>
            </a:extLst>
          </p:cNvPr>
          <p:cNvSpPr>
            <a:spLocks noGrp="1"/>
          </p:cNvSpPr>
          <p:nvPr>
            <p:ph type="body" sz="quarter" idx="15"/>
          </p:nvPr>
        </p:nvSpPr>
        <p:spPr>
          <a:xfrm>
            <a:off x="477838" y="1799300"/>
            <a:ext cx="5436000" cy="360000"/>
          </a:xfrm>
        </p:spPr>
        <p:txBody>
          <a:bodyPr anchor="ctr">
            <a:noAutofit/>
          </a:bodyPr>
          <a:lstStyle>
            <a:lvl1pPr marL="0" indent="0">
              <a:buNone/>
              <a:defRPr sz="1400" b="1">
                <a:solidFill>
                  <a:schemeClr val="tx2"/>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DB52E3BA-9CC9-BF55-DC74-3D4AB48AECBC}"/>
              </a:ext>
            </a:extLst>
          </p:cNvPr>
          <p:cNvSpPr>
            <a:spLocks noGrp="1"/>
          </p:cNvSpPr>
          <p:nvPr>
            <p:ph type="body" sz="quarter" idx="16"/>
          </p:nvPr>
        </p:nvSpPr>
        <p:spPr>
          <a:xfrm>
            <a:off x="6274988" y="1799300"/>
            <a:ext cx="5436000" cy="360000"/>
          </a:xfrm>
        </p:spPr>
        <p:txBody>
          <a:bodyPr anchor="ctr">
            <a:noAutofit/>
          </a:bodyPr>
          <a:lstStyle>
            <a:lvl1pPr marL="0" indent="0">
              <a:buNone/>
              <a:defRPr lang="en-US" sz="1400" b="1" kern="1200" smtClean="0">
                <a:solidFill>
                  <a:schemeClr val="tx2"/>
                </a:solidFill>
                <a:uFill>
                  <a:solidFill>
                    <a:schemeClr val="tx1"/>
                  </a:solidFill>
                </a:uFill>
                <a:latin typeface="+mn-lt"/>
                <a:ea typeface="+mn-ea"/>
                <a:cs typeface="+mn-cs"/>
              </a:defRPr>
            </a:lvl1pPr>
          </a:lstStyle>
          <a:p>
            <a:pPr lvl="0"/>
            <a:r>
              <a:rPr lang="en-US"/>
              <a:t>Click to edit Master text styles</a:t>
            </a:r>
          </a:p>
        </p:txBody>
      </p:sp>
      <p:cxnSp>
        <p:nvCxnSpPr>
          <p:cNvPr id="15" name="Straight Connector 14">
            <a:extLst>
              <a:ext uri="{FF2B5EF4-FFF2-40B4-BE49-F238E27FC236}">
                <a16:creationId xmlns:a16="http://schemas.microsoft.com/office/drawing/2014/main" id="{F4030C08-2CC1-5CF2-14F2-992DB1DBED40}"/>
              </a:ext>
            </a:extLst>
          </p:cNvPr>
          <p:cNvCxnSpPr/>
          <p:nvPr userDrawn="1"/>
        </p:nvCxnSpPr>
        <p:spPr>
          <a:xfrm>
            <a:off x="477838" y="2288810"/>
            <a:ext cx="5436000" cy="0"/>
          </a:xfrm>
          <a:prstGeom prst="line">
            <a:avLst/>
          </a:prstGeom>
          <a:ln w="19050" cap="sq">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9CDE5E-CD2C-23CD-2306-2801B909BDD8}"/>
              </a:ext>
            </a:extLst>
          </p:cNvPr>
          <p:cNvCxnSpPr/>
          <p:nvPr userDrawn="1"/>
        </p:nvCxnSpPr>
        <p:spPr>
          <a:xfrm>
            <a:off x="6274988" y="2288810"/>
            <a:ext cx="5436000" cy="0"/>
          </a:xfrm>
          <a:prstGeom prst="line">
            <a:avLst/>
          </a:prstGeom>
          <a:ln w="19050" cap="sq">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7916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hree column">
    <p:spTree>
      <p:nvGrpSpPr>
        <p:cNvPr id="1" name=""/>
        <p:cNvGrpSpPr/>
        <p:nvPr/>
      </p:nvGrpSpPr>
      <p:grpSpPr>
        <a:xfrm>
          <a:off x="0" y="0"/>
          <a: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477838" y="722313"/>
            <a:ext cx="11233150" cy="596900"/>
          </a:xfrm>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Tx/>
              <a:buFont typeface="Webdings" panose="05030102010509060703" pitchFamily="18" charset="2"/>
              <a:buChar char=""/>
              <a:defRPr sz="1600"/>
            </a:lvl1pPr>
          </a:lstStyle>
          <a:p>
            <a:pPr lvl="0"/>
            <a:r>
              <a:rPr lang="en-US"/>
              <a:t>Click to edit Master text styles</a:t>
            </a:r>
          </a:p>
        </p:txBody>
      </p:sp>
      <p:sp>
        <p:nvSpPr>
          <p:cNvPr id="6" name="Content Placeholder 5">
            <a:extLst>
              <a:ext uri="{FF2B5EF4-FFF2-40B4-BE49-F238E27FC236}">
                <a16:creationId xmlns:a16="http://schemas.microsoft.com/office/drawing/2014/main" id="{8B4ADE77-BB39-E91D-C893-832088B2F194}"/>
              </a:ext>
            </a:extLst>
          </p:cNvPr>
          <p:cNvSpPr>
            <a:spLocks noGrp="1"/>
          </p:cNvSpPr>
          <p:nvPr>
            <p:ph sz="quarter" idx="13"/>
          </p:nvPr>
        </p:nvSpPr>
        <p:spPr>
          <a:xfrm>
            <a:off x="478800" y="1800000"/>
            <a:ext cx="3528000"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04CF0C11-9BBC-67F4-BF28-FC5608719D40}"/>
              </a:ext>
            </a:extLst>
          </p:cNvPr>
          <p:cNvSpPr>
            <a:spLocks noGrp="1"/>
          </p:cNvSpPr>
          <p:nvPr>
            <p:ph sz="quarter" idx="14"/>
          </p:nvPr>
        </p:nvSpPr>
        <p:spPr>
          <a:xfrm>
            <a:off x="4330894" y="1800000"/>
            <a:ext cx="3528000"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49ACD3B0-E394-E2E1-D452-732CB0DDC6DA}"/>
              </a:ext>
            </a:extLst>
          </p:cNvPr>
          <p:cNvSpPr>
            <a:spLocks noGrp="1"/>
          </p:cNvSpPr>
          <p:nvPr>
            <p:ph sz="quarter" idx="15"/>
          </p:nvPr>
        </p:nvSpPr>
        <p:spPr>
          <a:xfrm>
            <a:off x="8182988" y="1800000"/>
            <a:ext cx="3528000"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288688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 and caption">
    <p:spTree>
      <p:nvGrpSpPr>
        <p:cNvPr id="1" name=""/>
        <p:cNvGrpSpPr/>
        <p:nvPr/>
      </p:nvGrpSpPr>
      <p:grpSpPr>
        <a:xfrm>
          <a:off x="0" y="0"/>
          <a:ext cx="0" cy="0"/>
        </a:xfrm>
      </p:grpSpPr>
      <p:sp>
        <p:nvSpPr>
          <p:cNvPr id="8" name="Rectangle 7">
            <a:extLst>
              <a:ext uri="{FF2B5EF4-FFF2-40B4-BE49-F238E27FC236}">
                <a16:creationId xmlns:a16="http://schemas.microsoft.com/office/drawing/2014/main" id="{F83FAC94-30A1-714E-99BF-4B72616DB8A7}"/>
              </a:ext>
            </a:extLst>
          </p:cNvPr>
          <p:cNvSpPr/>
          <p:nvPr userDrawn="1"/>
        </p:nvSpPr>
        <p:spPr>
          <a:xfrm>
            <a:off x="0" y="0"/>
            <a:ext cx="5297488"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67">
              <a:solidFill>
                <a:schemeClr val="bg1"/>
              </a:solidFill>
            </a:endParaRPr>
          </a:p>
        </p:txBody>
      </p:sp>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477838" y="722313"/>
            <a:ext cx="4357138" cy="596900"/>
          </a:xfrm>
        </p:spPr>
        <p:txBody>
          <a:bodyPr>
            <a:noAutofit/>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a:xfrm>
            <a:off x="5760000" y="6435725"/>
            <a:ext cx="5950988" cy="366713"/>
          </a:xfrm>
        </p:spPr>
        <p:txBody>
          <a:bodyPr/>
          <a:lstStyle/>
          <a:p>
            <a:pPr>
              <a:defRPr/>
            </a:pPr>
            <a:endParaRPr lang="en-GB"/>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4357138" cy="324000"/>
          </a:xfrm>
        </p:spPr>
        <p:txBody>
          <a:bodyPr>
            <a:noAutofit/>
          </a:bodyPr>
          <a:lstStyle>
            <a:lvl1pPr marL="312738" indent="-312738">
              <a:buClr>
                <a:schemeClr val="bg2"/>
              </a:buClr>
              <a:buSzTx/>
              <a:buFont typeface="Webdings" panose="05030102010509060703" pitchFamily="18" charset="2"/>
              <a:buChar char=""/>
              <a:defRPr sz="1600">
                <a:solidFill>
                  <a:schemeClr val="bg1"/>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5760000" y="722313"/>
            <a:ext cx="5950988" cy="564968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C95095EA-9BB6-76FD-2C9A-D370D516A998}"/>
              </a:ext>
            </a:extLst>
          </p:cNvPr>
          <p:cNvSpPr>
            <a:spLocks noGrp="1"/>
          </p:cNvSpPr>
          <p:nvPr>
            <p:ph type="body" sz="quarter" idx="14"/>
          </p:nvPr>
        </p:nvSpPr>
        <p:spPr>
          <a:xfrm>
            <a:off x="477838" y="1980883"/>
            <a:ext cx="4357138" cy="4391116"/>
          </a:xfrm>
        </p:spPr>
        <p:txBody>
          <a:bodyPr>
            <a:noAutofit/>
          </a:bodyPr>
          <a:lstStyle>
            <a:lvl1pPr marL="0" indent="0">
              <a:buNone/>
              <a:defRPr>
                <a:solidFill>
                  <a:schemeClr val="bg1"/>
                </a:solidFill>
              </a:defRPr>
            </a:lvl1pPr>
            <a:lvl2pPr marL="179387" indent="0">
              <a:buNone/>
              <a:defRPr>
                <a:solidFill>
                  <a:schemeClr val="bg1"/>
                </a:solidFill>
              </a:defRPr>
            </a:lvl2pPr>
            <a:lvl3pPr marL="358775" indent="0">
              <a:buNone/>
              <a:defRPr>
                <a:solidFill>
                  <a:schemeClr val="bg1"/>
                </a:solidFill>
              </a:defRPr>
            </a:lvl3pPr>
            <a:lvl4pPr marL="539750" indent="0">
              <a:buNone/>
              <a:defRPr>
                <a:solidFill>
                  <a:schemeClr val="bg1"/>
                </a:solidFill>
              </a:defRPr>
            </a:lvl4pPr>
            <a:lvl5pPr marL="719137"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182830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V">
    <p:spTree>
      <p:nvGrpSpPr>
        <p:cNvPr id="1" name=""/>
        <p:cNvGrpSpPr/>
        <p:nvPr/>
      </p:nvGrpSpPr>
      <p:grpSpPr>
        <a:xfrm>
          <a:off x="0" y="0"/>
          <a:ext cx="0" cy="0"/>
        </a:xfrm>
      </p:grpSpPr>
      <p:sp>
        <p:nvSpPr>
          <p:cNvPr id="7" name="Rectangle 6">
            <a:extLst>
              <a:ext uri="{FF2B5EF4-FFF2-40B4-BE49-F238E27FC236}">
                <a16:creationId xmlns:a16="http://schemas.microsoft.com/office/drawing/2014/main" id="{B87E475D-EE43-4EDD-B04C-D169BB5563E9}"/>
              </a:ext>
            </a:extLst>
          </p:cNvPr>
          <p:cNvSpPr/>
          <p:nvPr userDrawn="1"/>
        </p:nvSpPr>
        <p:spPr>
          <a:xfrm>
            <a:off x="8191500" y="0"/>
            <a:ext cx="3998913" cy="6858000"/>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67">
              <a:solidFill>
                <a:schemeClr val="bg1"/>
              </a:solidFill>
            </a:endParaRPr>
          </a:p>
        </p:txBody>
      </p:sp>
      <p:cxnSp>
        <p:nvCxnSpPr>
          <p:cNvPr id="9" name="Straight Connector 8">
            <a:extLst>
              <a:ext uri="{FF2B5EF4-FFF2-40B4-BE49-F238E27FC236}">
                <a16:creationId xmlns:a16="http://schemas.microsoft.com/office/drawing/2014/main" id="{59239309-FB99-44B9-A852-0A4AA982A1D0}"/>
              </a:ext>
            </a:extLst>
          </p:cNvPr>
          <p:cNvCxnSpPr/>
          <p:nvPr userDrawn="1"/>
        </p:nvCxnSpPr>
        <p:spPr>
          <a:xfrm>
            <a:off x="8677275" y="3658235"/>
            <a:ext cx="3033713" cy="0"/>
          </a:xfrm>
          <a:prstGeom prst="line">
            <a:avLst/>
          </a:prstGeom>
          <a:ln w="63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1CB8E30-B7B1-44C5-86A2-4CF8CBC682B1}"/>
              </a:ext>
            </a:extLst>
          </p:cNvPr>
          <p:cNvCxnSpPr/>
          <p:nvPr userDrawn="1"/>
        </p:nvCxnSpPr>
        <p:spPr>
          <a:xfrm>
            <a:off x="477838" y="1446213"/>
            <a:ext cx="62865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08DC4386-3975-4A11-A943-D4E03D998F79}"/>
              </a:ext>
            </a:extLst>
          </p:cNvPr>
          <p:cNvSpPr>
            <a:spLocks noGrp="1"/>
          </p:cNvSpPr>
          <p:nvPr>
            <p:ph type="title"/>
          </p:nvPr>
        </p:nvSpPr>
        <p:spPr>
          <a:xfrm>
            <a:off x="478367" y="444078"/>
            <a:ext cx="5448300" cy="596900"/>
          </a:xfrm>
        </p:spPr>
        <p:txBody>
          <a:bodyPr>
            <a:noAutofit/>
          </a:bodyPr>
          <a:lstStyle>
            <a:lvl1pPr>
              <a:defRPr>
                <a:solidFill>
                  <a:schemeClr val="accent4"/>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B651293C-7D82-4E0D-AB60-9D179575987D}"/>
              </a:ext>
            </a:extLst>
          </p:cNvPr>
          <p:cNvSpPr>
            <a:spLocks noGrp="1"/>
          </p:cNvSpPr>
          <p:nvPr>
            <p:ph type="body" sz="quarter" idx="19"/>
          </p:nvPr>
        </p:nvSpPr>
        <p:spPr>
          <a:xfrm>
            <a:off x="478367" y="1040978"/>
            <a:ext cx="2893484" cy="342900"/>
          </a:xfrm>
        </p:spPr>
        <p:txBody>
          <a:bodyPr anchor="ctr">
            <a:noAutofit/>
          </a:bodyPr>
          <a:lstStyle>
            <a:lvl1pPr>
              <a:buNone/>
              <a:defRPr sz="1400"/>
            </a:lvl1pPr>
            <a:lvl5pPr>
              <a:defRPr/>
            </a:lvl5pPr>
          </a:lstStyle>
          <a:p>
            <a:pPr lvl="0"/>
            <a:r>
              <a:rPr lang="en-US"/>
              <a:t>Click to edit Master text styles</a:t>
            </a:r>
          </a:p>
        </p:txBody>
      </p:sp>
      <p:sp>
        <p:nvSpPr>
          <p:cNvPr id="12" name="Picture Placeholder 11">
            <a:extLst>
              <a:ext uri="{FF2B5EF4-FFF2-40B4-BE49-F238E27FC236}">
                <a16:creationId xmlns:a16="http://schemas.microsoft.com/office/drawing/2014/main" id="{AE01A7BC-7D26-4589-A6D2-8F8A37534ED9}"/>
              </a:ext>
            </a:extLst>
          </p:cNvPr>
          <p:cNvSpPr>
            <a:spLocks noGrp="1"/>
          </p:cNvSpPr>
          <p:nvPr>
            <p:ph type="pic" sz="quarter" idx="20"/>
          </p:nvPr>
        </p:nvSpPr>
        <p:spPr>
          <a:xfrm>
            <a:off x="8677486" y="1762761"/>
            <a:ext cx="1344627" cy="1296000"/>
          </a:xfrm>
          <a:solidFill>
            <a:schemeClr val="tx1">
              <a:lumMod val="60000"/>
              <a:lumOff val="40000"/>
            </a:schemeClr>
          </a:solidFill>
        </p:spPr>
        <p:txBody>
          <a:bodyPr/>
          <a:lstStyle/>
          <a:p>
            <a:pPr lvl="0"/>
            <a:r>
              <a:rPr lang="en-US" noProof="0"/>
              <a:t>Click icon to add picture</a:t>
            </a:r>
            <a:endParaRPr lang="en-GB" noProof="0"/>
          </a:p>
        </p:txBody>
      </p:sp>
      <p:sp>
        <p:nvSpPr>
          <p:cNvPr id="21" name="Text Placeholder 20">
            <a:extLst>
              <a:ext uri="{FF2B5EF4-FFF2-40B4-BE49-F238E27FC236}">
                <a16:creationId xmlns:a16="http://schemas.microsoft.com/office/drawing/2014/main" id="{ABC8833A-2B4D-4355-8C94-FF435A1F9076}"/>
              </a:ext>
            </a:extLst>
          </p:cNvPr>
          <p:cNvSpPr>
            <a:spLocks noGrp="1"/>
          </p:cNvSpPr>
          <p:nvPr>
            <p:ph type="body" sz="quarter" idx="21"/>
          </p:nvPr>
        </p:nvSpPr>
        <p:spPr>
          <a:xfrm>
            <a:off x="478367" y="1775885"/>
            <a:ext cx="7227147" cy="4601633"/>
          </a:xfrm>
        </p:spPr>
        <p:txBody>
          <a:bodyPr numCol="1" spcCol="288000">
            <a:noAutofit/>
          </a:bodyPr>
          <a:lstStyle>
            <a:lvl1pPr>
              <a:buClr>
                <a:schemeClr val="tx1"/>
              </a:buClr>
              <a:defRPr sz="1100"/>
            </a:lvl1pPr>
            <a:lvl2pPr>
              <a:buClr>
                <a:schemeClr val="tx1"/>
              </a:buClr>
              <a:defRPr sz="1000"/>
            </a:lvl2pPr>
            <a:lvl3pPr>
              <a:buClr>
                <a:schemeClr val="tx1"/>
              </a:buClr>
              <a:defRPr sz="1000"/>
            </a:lvl3pPr>
            <a:lvl4pPr>
              <a:buClr>
                <a:schemeClr val="tx1"/>
              </a:buClr>
              <a:defRPr sz="1000"/>
            </a:lvl4pPr>
            <a:lvl5pPr>
              <a:buClr>
                <a:schemeClr val="tx1"/>
              </a:buCl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0">
            <a:extLst>
              <a:ext uri="{FF2B5EF4-FFF2-40B4-BE49-F238E27FC236}">
                <a16:creationId xmlns:a16="http://schemas.microsoft.com/office/drawing/2014/main" id="{0C2581CC-F915-4E28-80F9-4F21A4B64C33}"/>
              </a:ext>
            </a:extLst>
          </p:cNvPr>
          <p:cNvSpPr>
            <a:spLocks noGrp="1"/>
          </p:cNvSpPr>
          <p:nvPr>
            <p:ph type="body" sz="quarter" idx="22"/>
          </p:nvPr>
        </p:nvSpPr>
        <p:spPr>
          <a:xfrm>
            <a:off x="8683413" y="4051300"/>
            <a:ext cx="3028105" cy="2326217"/>
          </a:xfrm>
        </p:spPr>
        <p:txBody>
          <a:bodyPr numCol="2" spcCol="288000">
            <a:noAutofit/>
          </a:bodyPr>
          <a:lstStyle>
            <a:lvl1pPr marL="0" indent="0">
              <a:buClr>
                <a:schemeClr val="tx1"/>
              </a:buClr>
              <a:buNone/>
              <a:defRPr sz="800" b="1">
                <a:solidFill>
                  <a:schemeClr val="accent4"/>
                </a:solidFill>
              </a:defRPr>
            </a:lvl1pPr>
            <a:lvl2pPr marL="0" indent="0">
              <a:buClr>
                <a:schemeClr val="tx1"/>
              </a:buClr>
              <a:buNone/>
              <a:defRPr sz="800">
                <a:solidFill>
                  <a:schemeClr val="tx1"/>
                </a:solidFill>
              </a:defRPr>
            </a:lvl2pPr>
            <a:lvl3pPr>
              <a:buClr>
                <a:schemeClr val="tx1"/>
              </a:buClr>
              <a:buNone/>
              <a:defRPr sz="800">
                <a:solidFill>
                  <a:schemeClr val="tx1"/>
                </a:solidFill>
              </a:defRPr>
            </a:lvl3pPr>
            <a:lvl4pPr>
              <a:buClr>
                <a:schemeClr val="tx1"/>
              </a:buClr>
              <a:buNone/>
              <a:defRPr sz="800">
                <a:solidFill>
                  <a:schemeClr val="tx1"/>
                </a:solidFill>
              </a:defRPr>
            </a:lvl4pPr>
            <a:lvl5pPr>
              <a:buClr>
                <a:schemeClr val="tx1"/>
              </a:buClr>
              <a:buNone/>
              <a:defRPr sz="800">
                <a:solidFill>
                  <a:schemeClr val="tx1"/>
                </a:solidFill>
              </a:defRPr>
            </a:lvl5pPr>
          </a:lstStyle>
          <a:p>
            <a:pPr lvl="0"/>
            <a:r>
              <a:rPr lang="en-US"/>
              <a:t>Click to edit Master text styles</a:t>
            </a:r>
          </a:p>
          <a:p>
            <a:pPr lvl="1"/>
            <a:r>
              <a:rPr lang="en-US"/>
              <a:t>Second level</a:t>
            </a:r>
          </a:p>
        </p:txBody>
      </p:sp>
      <p:sp>
        <p:nvSpPr>
          <p:cNvPr id="13" name="Footer Placeholder 2">
            <a:extLst>
              <a:ext uri="{FF2B5EF4-FFF2-40B4-BE49-F238E27FC236}">
                <a16:creationId xmlns:a16="http://schemas.microsoft.com/office/drawing/2014/main" id="{FFB1CCBF-37EC-4BFC-935D-1325FA627F9E}"/>
              </a:ext>
            </a:extLst>
          </p:cNvPr>
          <p:cNvSpPr>
            <a:spLocks noGrp="1"/>
          </p:cNvSpPr>
          <p:nvPr>
            <p:ph type="ftr" sz="quarter" idx="23"/>
          </p:nvPr>
        </p:nvSpPr>
        <p:spPr>
          <a:xfrm>
            <a:off x="477838" y="6435725"/>
            <a:ext cx="7227147" cy="366713"/>
          </a:xfrm>
        </p:spPr>
        <p:txBody>
          <a:bodyPr/>
          <a:lstStyle>
            <a:lvl1pPr>
              <a:defRPr/>
            </a:lvl1pPr>
          </a:lstStyle>
          <a:p>
            <a:pPr>
              <a:defRPr/>
            </a:pPr>
            <a:endParaRPr lang="en-GB"/>
          </a:p>
        </p:txBody>
      </p:sp>
      <p:sp>
        <p:nvSpPr>
          <p:cNvPr id="14" name="Slide Number Placeholder 4">
            <a:extLst>
              <a:ext uri="{FF2B5EF4-FFF2-40B4-BE49-F238E27FC236}">
                <a16:creationId xmlns:a16="http://schemas.microsoft.com/office/drawing/2014/main" id="{A93992F4-55AA-44DA-B077-9812A480FE8F}"/>
              </a:ext>
            </a:extLst>
          </p:cNvPr>
          <p:cNvSpPr>
            <a:spLocks noGrp="1"/>
          </p:cNvSpPr>
          <p:nvPr>
            <p:ph type="sldNum" sz="quarter" idx="24"/>
          </p:nvPr>
        </p:nvSpPr>
        <p:spPr/>
        <p:txBody>
          <a:bodyPr/>
          <a:lstStyle>
            <a:lvl1pPr>
              <a:defRPr/>
            </a:lvl1pPr>
          </a:lstStyle>
          <a:p>
            <a:pPr>
              <a:defRPr/>
            </a:pPr>
            <a:r>
              <a:rPr lang="en-GB"/>
              <a:t>  Hogan Lovells </a:t>
            </a:r>
            <a:r>
              <a:rPr lang="en-GB" b="1">
                <a:solidFill>
                  <a:schemeClr val="bg2"/>
                </a:solidFill>
              </a:rPr>
              <a:t>|</a:t>
            </a:r>
            <a:r>
              <a:rPr lang="en-GB"/>
              <a:t> </a:t>
            </a:r>
            <a:fld id="{1019AA4D-59AE-4FE2-B8C4-B372E5E72CFF}" type="slidenum">
              <a:rPr lang="en-GB" smtClean="0"/>
              <a:pPr>
                <a:defRPr/>
              </a:pPr>
              <a:t>‹#›</a:t>
            </a:fld>
            <a:endParaRPr lang="en-GB"/>
          </a:p>
        </p:txBody>
      </p:sp>
      <p:sp>
        <p:nvSpPr>
          <p:cNvPr id="4" name="Text Placeholder 3">
            <a:extLst>
              <a:ext uri="{FF2B5EF4-FFF2-40B4-BE49-F238E27FC236}">
                <a16:creationId xmlns:a16="http://schemas.microsoft.com/office/drawing/2014/main" id="{8FE4DB0F-6A90-9D77-B252-920DC5AFAC4D}"/>
              </a:ext>
            </a:extLst>
          </p:cNvPr>
          <p:cNvSpPr>
            <a:spLocks noGrp="1"/>
          </p:cNvSpPr>
          <p:nvPr>
            <p:ph type="body" sz="quarter" idx="25"/>
          </p:nvPr>
        </p:nvSpPr>
        <p:spPr>
          <a:xfrm>
            <a:off x="8677274" y="3162918"/>
            <a:ext cx="3033713" cy="360000"/>
          </a:xfrm>
        </p:spPr>
        <p:txBody>
          <a:bodyPr>
            <a:noAutofit/>
          </a:bodyPr>
          <a:lstStyle>
            <a:lvl1pPr marL="0" indent="0">
              <a:buNone/>
              <a:defRPr sz="800"/>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Tree>
    <p:extLst>
      <p:ext uri="{BB962C8B-B14F-4D97-AF65-F5344CB8AC3E}">
        <p14:creationId xmlns:p14="http://schemas.microsoft.com/office/powerpoint/2010/main" val="29600006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Quote">
    <p:spTree>
      <p:nvGrpSpPr>
        <p:cNvPr id="1" name=""/>
        <p:cNvGrpSpPr/>
        <p:nvPr/>
      </p:nvGrpSpPr>
      <p:grpSpPr>
        <a:xfrm>
          <a:off x="0" y="0"/>
          <a:ext cx="0" cy="0"/>
        </a:xfrm>
      </p:grpSpPr>
      <p:sp>
        <p:nvSpPr>
          <p:cNvPr id="4" name="Rectangle 3">
            <a:extLst>
              <a:ext uri="{FF2B5EF4-FFF2-40B4-BE49-F238E27FC236}">
                <a16:creationId xmlns:a16="http://schemas.microsoft.com/office/drawing/2014/main" id="{6083B587-FE27-49CB-AAED-19626032D9B0}"/>
              </a:ext>
            </a:extLst>
          </p:cNvPr>
          <p:cNvSpPr/>
          <p:nvPr userDrawn="1"/>
        </p:nvSpPr>
        <p:spPr>
          <a:xfrm>
            <a:off x="477838" y="730250"/>
            <a:ext cx="11233150" cy="540543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467">
              <a:solidFill>
                <a:schemeClr val="bg1"/>
              </a:solidFill>
            </a:endParaRPr>
          </a:p>
        </p:txBody>
      </p:sp>
      <p:pic>
        <p:nvPicPr>
          <p:cNvPr id="5" name="Picture 6">
            <a:extLst>
              <a:ext uri="{FF2B5EF4-FFF2-40B4-BE49-F238E27FC236}">
                <a16:creationId xmlns:a16="http://schemas.microsoft.com/office/drawing/2014/main" id="{03574E9A-4212-4E45-BD80-C96AD7C4D4A2}"/>
              </a:ext>
            </a:extLst>
          </p:cNvPr>
          <p:cNvPicPr>
            <a:picLocks noChangeAspect="1" noChangeArrowheads="1"/>
          </p:cNvPicPr>
          <p:nvPr userDrawn="1"/>
        </p:nvPicPr>
        <p:blipFill>
          <a:blip r:embed="rId1">
            <a:extLst>
              <a:ext uri="{28A0092B-C50C-407E-A947-70E740481C1C}">
                <a14:useLocalDpi xmlns:a14="http://schemas.microsoft.com/office/drawing/2010/main"/>
              </a:ext>
            </a:extLst>
          </a:blip>
          <a:stretch>
            <a:fillRect/>
          </a:stretch>
        </p:blipFill>
        <p:spPr bwMode="auto">
          <a:xfrm>
            <a:off x="1130300" y="1158875"/>
            <a:ext cx="6953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7018" y="1960248"/>
            <a:ext cx="9039065" cy="3206905"/>
          </a:xfrm>
        </p:spPr>
        <p:txBody>
          <a:bodyPr>
            <a:noAutofit/>
          </a:bodyPr>
          <a:lstStyle>
            <a:lvl1pPr>
              <a:lnSpc>
                <a:spcPts val="4267"/>
              </a:lnSpc>
              <a:spcAft>
                <a:spcPct val="0"/>
              </a:spcAft>
              <a:defRPr sz="4000" baseline="0">
                <a:solidFill>
                  <a:schemeClr val="tx2"/>
                </a:solidFill>
              </a:defRPr>
            </a:lvl1pPr>
          </a:lstStyle>
          <a:p>
            <a:r>
              <a:rPr lang="en-US"/>
              <a:t>Click to edit Master title style</a:t>
            </a:r>
            <a:endParaRPr lang="en-US"/>
          </a:p>
        </p:txBody>
      </p:sp>
      <p:sp>
        <p:nvSpPr>
          <p:cNvPr id="21" name="Text Placeholder 20"/>
          <p:cNvSpPr>
            <a:spLocks noGrp="1"/>
          </p:cNvSpPr>
          <p:nvPr>
            <p:ph type="body" sz="quarter" idx="19"/>
          </p:nvPr>
        </p:nvSpPr>
        <p:spPr>
          <a:xfrm>
            <a:off x="1171068" y="5344439"/>
            <a:ext cx="4490696" cy="359079"/>
          </a:xfrm>
        </p:spPr>
        <p:txBody>
          <a:bodyPr>
            <a:noAutofit/>
          </a:bodyPr>
          <a:lstStyle>
            <a:lvl1pPr marL="0" indent="0">
              <a:buNone/>
              <a:defRPr sz="1467" baseline="0"/>
            </a:lvl1pPr>
          </a:lstStyle>
          <a:p>
            <a:pPr lvl="0"/>
            <a:r>
              <a:rPr lang="en-US"/>
              <a:t>Click to edit Master text styles</a:t>
            </a:r>
          </a:p>
        </p:txBody>
      </p:sp>
      <p:sp>
        <p:nvSpPr>
          <p:cNvPr id="6" name="Footer Placeholder 3">
            <a:extLst>
              <a:ext uri="{FF2B5EF4-FFF2-40B4-BE49-F238E27FC236}">
                <a16:creationId xmlns:a16="http://schemas.microsoft.com/office/drawing/2014/main" id="{8A66D732-E4AF-48A8-BAE2-983461FEDBA6}"/>
              </a:ext>
            </a:extLst>
          </p:cNvPr>
          <p:cNvSpPr>
            <a:spLocks noGrp="1"/>
          </p:cNvSpPr>
          <p:nvPr>
            <p:ph type="ftr" sz="quarter" idx="20"/>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17F32462-ECAB-4681-9502-947897F6048B}"/>
              </a:ext>
            </a:extLst>
          </p:cNvPr>
          <p:cNvSpPr>
            <a:spLocks noGrp="1"/>
          </p:cNvSpPr>
          <p:nvPr>
            <p:ph type="sldNum" sz="quarter" idx="21"/>
          </p:nvPr>
        </p:nvSpPr>
        <p:spPr/>
        <p:txBody>
          <a:bodyPr/>
          <a:lstStyle>
            <a:lvl1pPr>
              <a:defRPr/>
            </a:lvl1pPr>
          </a:lstStyle>
          <a:p>
            <a:pPr>
              <a:defRPr/>
            </a:pPr>
            <a:r>
              <a:rPr lang="en-GB"/>
              <a:t>  Hogan Lovells </a:t>
            </a:r>
            <a:r>
              <a:rPr lang="en-GB" b="1">
                <a:solidFill>
                  <a:schemeClr val="bg2"/>
                </a:solidFill>
              </a:rPr>
              <a:t>|</a:t>
            </a:r>
            <a:r>
              <a:rPr lang="en-GB"/>
              <a:t> </a:t>
            </a:r>
            <a:fld id="{96009EDD-D4D5-448C-8B16-64A9C8291250}" type="slidenum">
              <a:rPr lang="en-GB" smtClean="0"/>
              <a:pPr>
                <a:defRPr/>
              </a:pPr>
              <a:t>‹#›</a:t>
            </a:fld>
            <a:endParaRPr lang="en-GB"/>
          </a:p>
        </p:txBody>
      </p:sp>
    </p:spTree>
    <p:extLst>
      <p:ext uri="{BB962C8B-B14F-4D97-AF65-F5344CB8AC3E}">
        <p14:creationId xmlns:p14="http://schemas.microsoft.com/office/powerpoint/2010/main" val="312439075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Picture and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Tx/>
              <a:buFont typeface="Webdings" panose="05030102010509060703" pitchFamily="18" charset="2"/>
              <a:buChar char=""/>
              <a:defRPr sz="1600"/>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478800" y="1799999"/>
            <a:ext cx="3031480"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6526A326-E1E8-748B-389E-C509FF0038FF}"/>
              </a:ext>
            </a:extLst>
          </p:cNvPr>
          <p:cNvCxnSpPr/>
          <p:nvPr userDrawn="1"/>
        </p:nvCxnSpPr>
        <p:spPr>
          <a:xfrm flipH="1">
            <a:off x="3684588" y="1799999"/>
            <a:ext cx="0" cy="4576989"/>
          </a:xfrm>
          <a:prstGeom prst="line">
            <a:avLst/>
          </a:prstGeom>
          <a:ln w="12700" cap="sq">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0EC097DE-B915-ED03-8B2E-E3AC47BFD4F2}"/>
              </a:ext>
            </a:extLst>
          </p:cNvPr>
          <p:cNvSpPr>
            <a:spLocks noGrp="1"/>
          </p:cNvSpPr>
          <p:nvPr>
            <p:ph type="pic" sz="quarter" idx="14"/>
          </p:nvPr>
        </p:nvSpPr>
        <p:spPr>
          <a:xfrm>
            <a:off x="3858897" y="1799999"/>
            <a:ext cx="7852091" cy="4572000"/>
          </a:xfrm>
        </p:spPr>
        <p:txBody>
          <a:bodyPr anchor="ctr">
            <a:noAutofit/>
          </a:bodyPr>
          <a:lstStyle>
            <a:lvl1pPr marL="0" indent="0" algn="ctr">
              <a:buNone/>
              <a:defRPr sz="1800"/>
            </a:lvl1pPr>
          </a:lstStyle>
          <a:p>
            <a:r>
              <a:rPr lang="en-US"/>
              <a:t>Click icon to add picture</a:t>
            </a:r>
            <a:endParaRPr lang="en-GB"/>
          </a:p>
        </p:txBody>
      </p:sp>
    </p:spTree>
    <p:extLst>
      <p:ext uri="{BB962C8B-B14F-4D97-AF65-F5344CB8AC3E}">
        <p14:creationId xmlns:p14="http://schemas.microsoft.com/office/powerpoint/2010/main" val="34348264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ombstones_10">
    <p:spTree>
      <p:nvGrpSpPr>
        <p:cNvPr id="1" name=""/>
        <p:cNvGrpSpPr/>
        <p:nvPr/>
      </p:nvGrpSpPr>
      <p:grpSpPr>
        <a:xfrm>
          <a:off x="0" y="0"/>
          <a:ext cx="0" cy="0"/>
        </a:xfrm>
      </p:grpSpPr>
      <p:sp>
        <p:nvSpPr>
          <p:cNvPr id="2" name="Title 1">
            <a:extLst>
              <a:ext uri="{FF2B5EF4-FFF2-40B4-BE49-F238E27FC236}">
                <a16:creationId xmlns:a16="http://schemas.microsoft.com/office/drawing/2014/main" id="{A9A2A63C-C2A9-19C4-191F-E4355E125349}"/>
              </a:ext>
            </a:extLst>
          </p:cNvPr>
          <p:cNvSpPr>
            <a:spLocks noGrp="1"/>
          </p:cNvSpPr>
          <p:nvPr>
            <p:ph type="title"/>
          </p:nvPr>
        </p:nvSpPr>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9C696717-A59A-4F00-2453-CB1932CEF752}"/>
              </a:ext>
            </a:extLst>
          </p:cNvPr>
          <p:cNvSpPr>
            <a:spLocks noGrp="1"/>
          </p:cNvSpPr>
          <p:nvPr>
            <p:ph type="ftr" sz="quarter" idx="10"/>
          </p:nvPr>
        </p:nvSpPr>
        <p:spPr/>
        <p:txBody>
          <a:bodyPr/>
          <a:lstStyle/>
          <a:p>
            <a:pPr>
              <a:defRPr/>
            </a:pPr>
            <a:endParaRPr lang="en-GB"/>
          </a:p>
        </p:txBody>
      </p:sp>
      <p:sp>
        <p:nvSpPr>
          <p:cNvPr id="4" name="Slide Number Placeholder 3">
            <a:extLst>
              <a:ext uri="{FF2B5EF4-FFF2-40B4-BE49-F238E27FC236}">
                <a16:creationId xmlns:a16="http://schemas.microsoft.com/office/drawing/2014/main" id="{3AF02344-3AD6-541E-63CC-6890E6AD3375}"/>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5" name="Text Placeholder 6">
            <a:extLst>
              <a:ext uri="{FF2B5EF4-FFF2-40B4-BE49-F238E27FC236}">
                <a16:creationId xmlns:a16="http://schemas.microsoft.com/office/drawing/2014/main" id="{4ECF4AAC-23C4-DE9F-0BCE-0A0100144EF0}"/>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Tx/>
              <a:buFont typeface="Webdings" panose="05030102010509060703" pitchFamily="18" charset="2"/>
              <a:buChar char=""/>
              <a:defRPr sz="1600"/>
            </a:lvl1pPr>
          </a:lstStyle>
          <a:p>
            <a:pPr lvl="0"/>
            <a:r>
              <a:rPr lang="en-US"/>
              <a:t>Click to edit Master text styles</a:t>
            </a:r>
          </a:p>
        </p:txBody>
      </p:sp>
      <p:sp>
        <p:nvSpPr>
          <p:cNvPr id="7" name="Text Placeholder 6">
            <a:extLst>
              <a:ext uri="{FF2B5EF4-FFF2-40B4-BE49-F238E27FC236}">
                <a16:creationId xmlns:a16="http://schemas.microsoft.com/office/drawing/2014/main" id="{D4857A2E-0A03-BB3D-B567-E30511A7D3CB}"/>
              </a:ext>
            </a:extLst>
          </p:cNvPr>
          <p:cNvSpPr>
            <a:spLocks noGrp="1"/>
          </p:cNvSpPr>
          <p:nvPr>
            <p:ph type="body" sz="quarter" idx="13"/>
          </p:nvPr>
        </p:nvSpPr>
        <p:spPr>
          <a:xfrm>
            <a:off x="478800" y="172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9DF6EE9D-59B2-326C-DDB9-EA5C53157E0B}"/>
              </a:ext>
            </a:extLst>
          </p:cNvPr>
          <p:cNvSpPr>
            <a:spLocks noGrp="1"/>
          </p:cNvSpPr>
          <p:nvPr>
            <p:ph type="body" sz="quarter" idx="15"/>
          </p:nvPr>
        </p:nvSpPr>
        <p:spPr>
          <a:xfrm>
            <a:off x="477838" y="248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12" name="Text Placeholder 6">
            <a:extLst>
              <a:ext uri="{FF2B5EF4-FFF2-40B4-BE49-F238E27FC236}">
                <a16:creationId xmlns:a16="http://schemas.microsoft.com/office/drawing/2014/main" id="{FF46BC36-FA66-B79D-6BF1-3110C292F118}"/>
              </a:ext>
            </a:extLst>
          </p:cNvPr>
          <p:cNvSpPr>
            <a:spLocks noGrp="1"/>
          </p:cNvSpPr>
          <p:nvPr>
            <p:ph type="body" sz="quarter" idx="16"/>
          </p:nvPr>
        </p:nvSpPr>
        <p:spPr>
          <a:xfrm>
            <a:off x="2777865" y="172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14" name="Text Placeholder 10">
            <a:extLst>
              <a:ext uri="{FF2B5EF4-FFF2-40B4-BE49-F238E27FC236}">
                <a16:creationId xmlns:a16="http://schemas.microsoft.com/office/drawing/2014/main" id="{287B0EA5-C8A9-190B-DDA2-203DB5785F2E}"/>
              </a:ext>
            </a:extLst>
          </p:cNvPr>
          <p:cNvSpPr>
            <a:spLocks noGrp="1"/>
          </p:cNvSpPr>
          <p:nvPr>
            <p:ph type="body" sz="quarter" idx="18"/>
          </p:nvPr>
        </p:nvSpPr>
        <p:spPr>
          <a:xfrm>
            <a:off x="2777865" y="248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15" name="Text Placeholder 6">
            <a:extLst>
              <a:ext uri="{FF2B5EF4-FFF2-40B4-BE49-F238E27FC236}">
                <a16:creationId xmlns:a16="http://schemas.microsoft.com/office/drawing/2014/main" id="{A91BC719-54EB-B217-B993-59F4C86347FD}"/>
              </a:ext>
            </a:extLst>
          </p:cNvPr>
          <p:cNvSpPr>
            <a:spLocks noGrp="1"/>
          </p:cNvSpPr>
          <p:nvPr>
            <p:ph type="body" sz="quarter" idx="19"/>
          </p:nvPr>
        </p:nvSpPr>
        <p:spPr>
          <a:xfrm>
            <a:off x="5077892" y="172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17" name="Text Placeholder 10">
            <a:extLst>
              <a:ext uri="{FF2B5EF4-FFF2-40B4-BE49-F238E27FC236}">
                <a16:creationId xmlns:a16="http://schemas.microsoft.com/office/drawing/2014/main" id="{C6594F1A-8CE8-76BF-7D0D-3BAE329034E0}"/>
              </a:ext>
            </a:extLst>
          </p:cNvPr>
          <p:cNvSpPr>
            <a:spLocks noGrp="1"/>
          </p:cNvSpPr>
          <p:nvPr>
            <p:ph type="body" sz="quarter" idx="21"/>
          </p:nvPr>
        </p:nvSpPr>
        <p:spPr>
          <a:xfrm>
            <a:off x="5077892" y="248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18" name="Text Placeholder 6">
            <a:extLst>
              <a:ext uri="{FF2B5EF4-FFF2-40B4-BE49-F238E27FC236}">
                <a16:creationId xmlns:a16="http://schemas.microsoft.com/office/drawing/2014/main" id="{46B97950-4DBD-AABC-E74C-511BD9A03023}"/>
              </a:ext>
            </a:extLst>
          </p:cNvPr>
          <p:cNvSpPr>
            <a:spLocks noGrp="1"/>
          </p:cNvSpPr>
          <p:nvPr>
            <p:ph type="body" sz="quarter" idx="22"/>
          </p:nvPr>
        </p:nvSpPr>
        <p:spPr>
          <a:xfrm>
            <a:off x="7377919" y="172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0" name="Text Placeholder 10">
            <a:extLst>
              <a:ext uri="{FF2B5EF4-FFF2-40B4-BE49-F238E27FC236}">
                <a16:creationId xmlns:a16="http://schemas.microsoft.com/office/drawing/2014/main" id="{45B1F25C-8376-4C6D-F1AF-576DF5A0D49D}"/>
              </a:ext>
            </a:extLst>
          </p:cNvPr>
          <p:cNvSpPr>
            <a:spLocks noGrp="1"/>
          </p:cNvSpPr>
          <p:nvPr>
            <p:ph type="body" sz="quarter" idx="24"/>
          </p:nvPr>
        </p:nvSpPr>
        <p:spPr>
          <a:xfrm>
            <a:off x="7377919" y="248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21" name="Text Placeholder 6">
            <a:extLst>
              <a:ext uri="{FF2B5EF4-FFF2-40B4-BE49-F238E27FC236}">
                <a16:creationId xmlns:a16="http://schemas.microsoft.com/office/drawing/2014/main" id="{5D0986EE-803F-2B7F-6A99-890251216C16}"/>
              </a:ext>
            </a:extLst>
          </p:cNvPr>
          <p:cNvSpPr>
            <a:spLocks noGrp="1"/>
          </p:cNvSpPr>
          <p:nvPr>
            <p:ph type="body" sz="quarter" idx="25"/>
          </p:nvPr>
        </p:nvSpPr>
        <p:spPr>
          <a:xfrm>
            <a:off x="9677946" y="172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D5535B8-8ACF-03E6-D192-55D5863E2595}"/>
              </a:ext>
            </a:extLst>
          </p:cNvPr>
          <p:cNvSpPr>
            <a:spLocks noGrp="1"/>
          </p:cNvSpPr>
          <p:nvPr>
            <p:ph type="body" sz="quarter" idx="27"/>
          </p:nvPr>
        </p:nvSpPr>
        <p:spPr>
          <a:xfrm>
            <a:off x="9677946" y="248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24" name="Text Placeholder 6">
            <a:extLst>
              <a:ext uri="{FF2B5EF4-FFF2-40B4-BE49-F238E27FC236}">
                <a16:creationId xmlns:a16="http://schemas.microsoft.com/office/drawing/2014/main" id="{0D9C0732-20C9-D841-BAA8-32C86147EF00}"/>
              </a:ext>
            </a:extLst>
          </p:cNvPr>
          <p:cNvSpPr>
            <a:spLocks noGrp="1"/>
          </p:cNvSpPr>
          <p:nvPr>
            <p:ph type="body" sz="quarter" idx="28"/>
          </p:nvPr>
        </p:nvSpPr>
        <p:spPr>
          <a:xfrm>
            <a:off x="478800" y="406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6" name="Text Placeholder 10">
            <a:extLst>
              <a:ext uri="{FF2B5EF4-FFF2-40B4-BE49-F238E27FC236}">
                <a16:creationId xmlns:a16="http://schemas.microsoft.com/office/drawing/2014/main" id="{4EC778EB-EA04-C871-B5EE-A040E4E89A4E}"/>
              </a:ext>
            </a:extLst>
          </p:cNvPr>
          <p:cNvSpPr>
            <a:spLocks noGrp="1"/>
          </p:cNvSpPr>
          <p:nvPr>
            <p:ph type="body" sz="quarter" idx="30"/>
          </p:nvPr>
        </p:nvSpPr>
        <p:spPr>
          <a:xfrm>
            <a:off x="477838" y="482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27" name="Text Placeholder 6">
            <a:extLst>
              <a:ext uri="{FF2B5EF4-FFF2-40B4-BE49-F238E27FC236}">
                <a16:creationId xmlns:a16="http://schemas.microsoft.com/office/drawing/2014/main" id="{B165C547-0C4F-D79F-E4A9-14AB3B57FF05}"/>
              </a:ext>
            </a:extLst>
          </p:cNvPr>
          <p:cNvSpPr>
            <a:spLocks noGrp="1"/>
          </p:cNvSpPr>
          <p:nvPr>
            <p:ph type="body" sz="quarter" idx="31"/>
          </p:nvPr>
        </p:nvSpPr>
        <p:spPr>
          <a:xfrm>
            <a:off x="2777865" y="406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9" name="Text Placeholder 10">
            <a:extLst>
              <a:ext uri="{FF2B5EF4-FFF2-40B4-BE49-F238E27FC236}">
                <a16:creationId xmlns:a16="http://schemas.microsoft.com/office/drawing/2014/main" id="{809D424B-C4CC-B5A7-DF11-37D352574D0B}"/>
              </a:ext>
            </a:extLst>
          </p:cNvPr>
          <p:cNvSpPr>
            <a:spLocks noGrp="1"/>
          </p:cNvSpPr>
          <p:nvPr>
            <p:ph type="body" sz="quarter" idx="33"/>
          </p:nvPr>
        </p:nvSpPr>
        <p:spPr>
          <a:xfrm>
            <a:off x="2777865" y="482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0" name="Text Placeholder 6">
            <a:extLst>
              <a:ext uri="{FF2B5EF4-FFF2-40B4-BE49-F238E27FC236}">
                <a16:creationId xmlns:a16="http://schemas.microsoft.com/office/drawing/2014/main" id="{F248CF8A-DD48-9007-823A-CC39C82AC719}"/>
              </a:ext>
            </a:extLst>
          </p:cNvPr>
          <p:cNvSpPr>
            <a:spLocks noGrp="1"/>
          </p:cNvSpPr>
          <p:nvPr>
            <p:ph type="body" sz="quarter" idx="34"/>
          </p:nvPr>
        </p:nvSpPr>
        <p:spPr>
          <a:xfrm>
            <a:off x="5077892" y="406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32" name="Text Placeholder 10">
            <a:extLst>
              <a:ext uri="{FF2B5EF4-FFF2-40B4-BE49-F238E27FC236}">
                <a16:creationId xmlns:a16="http://schemas.microsoft.com/office/drawing/2014/main" id="{17CED0A4-691A-E6EC-BCDE-9CC206FB9F37}"/>
              </a:ext>
            </a:extLst>
          </p:cNvPr>
          <p:cNvSpPr>
            <a:spLocks noGrp="1"/>
          </p:cNvSpPr>
          <p:nvPr>
            <p:ph type="body" sz="quarter" idx="36"/>
          </p:nvPr>
        </p:nvSpPr>
        <p:spPr>
          <a:xfrm>
            <a:off x="5077892" y="482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3" name="Text Placeholder 6">
            <a:extLst>
              <a:ext uri="{FF2B5EF4-FFF2-40B4-BE49-F238E27FC236}">
                <a16:creationId xmlns:a16="http://schemas.microsoft.com/office/drawing/2014/main" id="{56FB7E48-EB33-CB44-E2D9-336A878089C7}"/>
              </a:ext>
            </a:extLst>
          </p:cNvPr>
          <p:cNvSpPr>
            <a:spLocks noGrp="1"/>
          </p:cNvSpPr>
          <p:nvPr>
            <p:ph type="body" sz="quarter" idx="37"/>
          </p:nvPr>
        </p:nvSpPr>
        <p:spPr>
          <a:xfrm>
            <a:off x="7377919" y="406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35" name="Text Placeholder 10">
            <a:extLst>
              <a:ext uri="{FF2B5EF4-FFF2-40B4-BE49-F238E27FC236}">
                <a16:creationId xmlns:a16="http://schemas.microsoft.com/office/drawing/2014/main" id="{DB718772-6D0C-1322-2E5E-C2B9F729A53A}"/>
              </a:ext>
            </a:extLst>
          </p:cNvPr>
          <p:cNvSpPr>
            <a:spLocks noGrp="1"/>
          </p:cNvSpPr>
          <p:nvPr>
            <p:ph type="body" sz="quarter" idx="39"/>
          </p:nvPr>
        </p:nvSpPr>
        <p:spPr>
          <a:xfrm>
            <a:off x="7377919" y="482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6" name="Text Placeholder 6">
            <a:extLst>
              <a:ext uri="{FF2B5EF4-FFF2-40B4-BE49-F238E27FC236}">
                <a16:creationId xmlns:a16="http://schemas.microsoft.com/office/drawing/2014/main" id="{F08748F0-CA4B-611E-54FC-731C1C1B3FF2}"/>
              </a:ext>
            </a:extLst>
          </p:cNvPr>
          <p:cNvSpPr>
            <a:spLocks noGrp="1"/>
          </p:cNvSpPr>
          <p:nvPr>
            <p:ph type="body" sz="quarter" idx="40"/>
          </p:nvPr>
        </p:nvSpPr>
        <p:spPr>
          <a:xfrm>
            <a:off x="9677946" y="406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38" name="Text Placeholder 10">
            <a:extLst>
              <a:ext uri="{FF2B5EF4-FFF2-40B4-BE49-F238E27FC236}">
                <a16:creationId xmlns:a16="http://schemas.microsoft.com/office/drawing/2014/main" id="{1C6134F3-ADAA-410D-804A-919A6DF91E45}"/>
              </a:ext>
            </a:extLst>
          </p:cNvPr>
          <p:cNvSpPr>
            <a:spLocks noGrp="1"/>
          </p:cNvSpPr>
          <p:nvPr>
            <p:ph type="body" sz="quarter" idx="42"/>
          </p:nvPr>
        </p:nvSpPr>
        <p:spPr>
          <a:xfrm>
            <a:off x="9677946" y="482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9" name="TextBox 38">
            <a:extLst>
              <a:ext uri="{FF2B5EF4-FFF2-40B4-BE49-F238E27FC236}">
                <a16:creationId xmlns:a16="http://schemas.microsoft.com/office/drawing/2014/main" id="{F273CE93-4868-5661-B71F-C931B98F878F}"/>
              </a:ext>
            </a:extLst>
          </p:cNvPr>
          <p:cNvSpPr txBox="1"/>
          <p:nvPr userDrawn="1"/>
        </p:nvSpPr>
        <p:spPr>
          <a:xfrm>
            <a:off x="-3308350" y="0"/>
            <a:ext cx="3308350" cy="1661993"/>
          </a:xfrm>
          <a:prstGeom prst="rect">
            <a:avLst/>
          </a:prstGeom>
          <a:noFill/>
        </p:spPr>
        <p:txBody>
          <a:bodyPr wrap="square" rtlCol="0">
            <a:spAutoFit/>
          </a:bodyPr>
          <a:lstStyle/>
          <a:p>
            <a:pPr algn="l">
              <a:spcAft>
                <a:spcPts val="600"/>
              </a:spcAft>
            </a:pPr>
            <a:r>
              <a:rPr lang="en-GB" b="1">
                <a:solidFill>
                  <a:schemeClr val="tx2"/>
                </a:solidFill>
                <a:latin typeface="+mn-lt"/>
              </a:rPr>
              <a:t>Credentials icons</a:t>
            </a:r>
          </a:p>
          <a:p>
            <a:pPr marL="0" indent="0" algn="l">
              <a:spcAft>
                <a:spcPts val="600"/>
              </a:spcAft>
              <a:buFont typeface="Arial" panose="020b0604020202020204" pitchFamily="34" charset="0"/>
              <a:buNone/>
            </a:pPr>
            <a:r>
              <a:rPr lang="en-GB" sz="1400" b="0" u="none">
                <a:solidFill>
                  <a:schemeClr val="tx1"/>
                </a:solidFill>
                <a:latin typeface="+mn-lt"/>
              </a:rPr>
              <a:t>To add icons from the examples deck, find the icon you require and copy it onto the tombstone slide. Use the guidelines to ensure it aligns with the deal title box. </a:t>
            </a:r>
            <a:endParaRPr lang="en-GB">
              <a:latin typeface="+mn-lt"/>
            </a:endParaRPr>
          </a:p>
          <a:p>
            <a:pPr algn="l"/>
            <a:endParaRPr lang="en-GB">
              <a:latin typeface="+mn-lt"/>
            </a:endParaRPr>
          </a:p>
        </p:txBody>
      </p:sp>
    </p:spTree>
    <p:extLst>
      <p:ext uri="{BB962C8B-B14F-4D97-AF65-F5344CB8AC3E}">
        <p14:creationId xmlns:p14="http://schemas.microsoft.com/office/powerpoint/2010/main" val="2405935068"/>
      </p:ext>
    </p:extLst>
  </p:cSld>
  <p:clrMapOvr>
    <a:masterClrMapping/>
  </p:clrMapOvr>
  <p:transition/>
  <p:timing/>
  <p:extLst>
    <p:ext uri="{DCECCB84-F9BA-43D5-87BE-67443E8EF086}">
      <p15:sldGuideLst xmlns:p15="http://schemas.microsoft.com/office/powerpoint/2012/main">
        <p15:guide id="1" orient="horz" pos="1087" userDrawn="1">
          <p15:clr>
            <a:srgbClr val="FBAE40"/>
          </p15:clr>
        </p15:guide>
        <p15:guide id="2" orient="horz" pos="1394" userDrawn="1">
          <p15:clr>
            <a:srgbClr val="FBAE40"/>
          </p15:clr>
        </p15:guide>
        <p15:guide id="3" orient="horz" pos="2557" userDrawn="1">
          <p15:clr>
            <a:srgbClr val="FBAE40"/>
          </p15:clr>
        </p15:guide>
        <p15:guide id="4" orient="horz" pos="2867" userDrawn="1">
          <p15:clr>
            <a:srgbClr val="FBAE40"/>
          </p15:clr>
        </p15:guide>
        <p15:guide id="5" pos="1582" userDrawn="1">
          <p15:clr>
            <a:srgbClr val="FBAE40"/>
          </p15:clr>
        </p15:guide>
        <p15:guide id="6" pos="1277" userDrawn="1">
          <p15:clr>
            <a:srgbClr val="FBAE40"/>
          </p15:clr>
        </p15:guide>
        <p15:guide id="7" pos="2724" userDrawn="1">
          <p15:clr>
            <a:srgbClr val="FBAE40"/>
          </p15:clr>
        </p15:guide>
        <p15:guide id="8" pos="3036" userDrawn="1">
          <p15:clr>
            <a:srgbClr val="FBAE40"/>
          </p15:clr>
        </p15:guide>
        <p15:guide id="9" pos="4178" userDrawn="1">
          <p15:clr>
            <a:srgbClr val="FBAE40"/>
          </p15:clr>
        </p15:guide>
        <p15:guide id="10" pos="4483" userDrawn="1">
          <p15:clr>
            <a:srgbClr val="FBAE40"/>
          </p15:clr>
        </p15:guide>
        <p15:guide id="11" pos="5622" userDrawn="1">
          <p15:clr>
            <a:srgbClr val="FBAE40"/>
          </p15:clr>
        </p15:guide>
        <p15:guide id="12" pos="5940" userDrawn="1">
          <p15:clr>
            <a:srgbClr val="FBAE40"/>
          </p15:clr>
        </p15:guide>
        <p15:guide id="13" pos="7076" userDrawn="1">
          <p15:clr>
            <a:srgbClr val="FBAE40"/>
          </p15:clr>
        </p15:guide>
        <p15:guide id="14" pos="7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and text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Tx/>
              <a:buFont typeface="Webdings" panose="05030102010509060703" pitchFamily="18" charset="2"/>
              <a:buChar char=""/>
              <a:defRPr sz="1600"/>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478800" y="1799999"/>
            <a:ext cx="11232188"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011076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ombstones_8">
    <p:spTree>
      <p:nvGrpSpPr>
        <p:cNvPr id="1" name=""/>
        <p:cNvGrpSpPr/>
        <p:nvPr/>
      </p:nvGrpSpPr>
      <p:grpSpPr>
        <a:xfrm>
          <a:off x="0" y="0"/>
          <a:ext cx="0" cy="0"/>
        </a:xfrm>
      </p:grpSpPr>
      <p:sp>
        <p:nvSpPr>
          <p:cNvPr id="2" name="Title 1">
            <a:extLst>
              <a:ext uri="{FF2B5EF4-FFF2-40B4-BE49-F238E27FC236}">
                <a16:creationId xmlns:a16="http://schemas.microsoft.com/office/drawing/2014/main" id="{A9A2A63C-C2A9-19C4-191F-E4355E125349}"/>
              </a:ext>
            </a:extLst>
          </p:cNvPr>
          <p:cNvSpPr>
            <a:spLocks noGrp="1"/>
          </p:cNvSpPr>
          <p:nvPr>
            <p:ph type="title"/>
          </p:nvPr>
        </p:nvSpPr>
        <p:spPr>
          <a:xfrm>
            <a:off x="477838" y="722313"/>
            <a:ext cx="11233150" cy="596900"/>
          </a:xfrm>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9C696717-A59A-4F00-2453-CB1932CEF752}"/>
              </a:ext>
            </a:extLst>
          </p:cNvPr>
          <p:cNvSpPr>
            <a:spLocks noGrp="1"/>
          </p:cNvSpPr>
          <p:nvPr>
            <p:ph type="ftr" sz="quarter" idx="10"/>
          </p:nvPr>
        </p:nvSpPr>
        <p:spPr/>
        <p:txBody>
          <a:bodyPr/>
          <a:lstStyle/>
          <a:p>
            <a:pPr>
              <a:defRPr/>
            </a:pPr>
            <a:endParaRPr lang="en-GB"/>
          </a:p>
        </p:txBody>
      </p:sp>
      <p:sp>
        <p:nvSpPr>
          <p:cNvPr id="4" name="Slide Number Placeholder 3">
            <a:extLst>
              <a:ext uri="{FF2B5EF4-FFF2-40B4-BE49-F238E27FC236}">
                <a16:creationId xmlns:a16="http://schemas.microsoft.com/office/drawing/2014/main" id="{3AF02344-3AD6-541E-63CC-6890E6AD3375}"/>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5" name="Text Placeholder 6">
            <a:extLst>
              <a:ext uri="{FF2B5EF4-FFF2-40B4-BE49-F238E27FC236}">
                <a16:creationId xmlns:a16="http://schemas.microsoft.com/office/drawing/2014/main" id="{4ECF4AAC-23C4-DE9F-0BCE-0A0100144EF0}"/>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Tx/>
              <a:buFont typeface="Webdings" panose="05030102010509060703" pitchFamily="18" charset="2"/>
              <a:buChar char=""/>
              <a:defRPr sz="1600"/>
            </a:lvl1pPr>
          </a:lstStyle>
          <a:p>
            <a:pPr lvl="0"/>
            <a:r>
              <a:rPr lang="en-US"/>
              <a:t>Click to edit Master text styles</a:t>
            </a:r>
          </a:p>
        </p:txBody>
      </p:sp>
      <p:sp>
        <p:nvSpPr>
          <p:cNvPr id="7" name="Text Placeholder 6">
            <a:extLst>
              <a:ext uri="{FF2B5EF4-FFF2-40B4-BE49-F238E27FC236}">
                <a16:creationId xmlns:a16="http://schemas.microsoft.com/office/drawing/2014/main" id="{D4857A2E-0A03-BB3D-B567-E30511A7D3CB}"/>
              </a:ext>
            </a:extLst>
          </p:cNvPr>
          <p:cNvSpPr>
            <a:spLocks noGrp="1"/>
          </p:cNvSpPr>
          <p:nvPr>
            <p:ph type="body" sz="quarter" idx="13"/>
          </p:nvPr>
        </p:nvSpPr>
        <p:spPr>
          <a:xfrm>
            <a:off x="478800" y="1728000"/>
            <a:ext cx="2076238"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9DF6EE9D-59B2-326C-DDB9-EA5C53157E0B}"/>
              </a:ext>
            </a:extLst>
          </p:cNvPr>
          <p:cNvSpPr>
            <a:spLocks noGrp="1"/>
          </p:cNvSpPr>
          <p:nvPr>
            <p:ph type="body" sz="quarter" idx="15"/>
          </p:nvPr>
        </p:nvSpPr>
        <p:spPr>
          <a:xfrm>
            <a:off x="477838" y="248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12" name="Text Placeholder 6">
            <a:extLst>
              <a:ext uri="{FF2B5EF4-FFF2-40B4-BE49-F238E27FC236}">
                <a16:creationId xmlns:a16="http://schemas.microsoft.com/office/drawing/2014/main" id="{FF46BC36-FA66-B79D-6BF1-3110C292F118}"/>
              </a:ext>
            </a:extLst>
          </p:cNvPr>
          <p:cNvSpPr>
            <a:spLocks noGrp="1"/>
          </p:cNvSpPr>
          <p:nvPr>
            <p:ph type="body" sz="quarter" idx="16"/>
          </p:nvPr>
        </p:nvSpPr>
        <p:spPr>
          <a:xfrm>
            <a:off x="3370863" y="1728000"/>
            <a:ext cx="20772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14" name="Text Placeholder 10">
            <a:extLst>
              <a:ext uri="{FF2B5EF4-FFF2-40B4-BE49-F238E27FC236}">
                <a16:creationId xmlns:a16="http://schemas.microsoft.com/office/drawing/2014/main" id="{287B0EA5-C8A9-190B-DDA2-203DB5785F2E}"/>
              </a:ext>
            </a:extLst>
          </p:cNvPr>
          <p:cNvSpPr>
            <a:spLocks noGrp="1"/>
          </p:cNvSpPr>
          <p:nvPr>
            <p:ph type="body" sz="quarter" idx="18"/>
          </p:nvPr>
        </p:nvSpPr>
        <p:spPr>
          <a:xfrm>
            <a:off x="3370221" y="248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15" name="Text Placeholder 6">
            <a:extLst>
              <a:ext uri="{FF2B5EF4-FFF2-40B4-BE49-F238E27FC236}">
                <a16:creationId xmlns:a16="http://schemas.microsoft.com/office/drawing/2014/main" id="{A91BC719-54EB-B217-B993-59F4C86347FD}"/>
              </a:ext>
            </a:extLst>
          </p:cNvPr>
          <p:cNvSpPr>
            <a:spLocks noGrp="1"/>
          </p:cNvSpPr>
          <p:nvPr>
            <p:ph type="body" sz="quarter" idx="19"/>
          </p:nvPr>
        </p:nvSpPr>
        <p:spPr>
          <a:xfrm>
            <a:off x="6262926" y="1728000"/>
            <a:ext cx="20772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17" name="Text Placeholder 10">
            <a:extLst>
              <a:ext uri="{FF2B5EF4-FFF2-40B4-BE49-F238E27FC236}">
                <a16:creationId xmlns:a16="http://schemas.microsoft.com/office/drawing/2014/main" id="{C6594F1A-8CE8-76BF-7D0D-3BAE329034E0}"/>
              </a:ext>
            </a:extLst>
          </p:cNvPr>
          <p:cNvSpPr>
            <a:spLocks noGrp="1"/>
          </p:cNvSpPr>
          <p:nvPr>
            <p:ph type="body" sz="quarter" idx="21"/>
          </p:nvPr>
        </p:nvSpPr>
        <p:spPr>
          <a:xfrm>
            <a:off x="6262604" y="248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18" name="Text Placeholder 6">
            <a:extLst>
              <a:ext uri="{FF2B5EF4-FFF2-40B4-BE49-F238E27FC236}">
                <a16:creationId xmlns:a16="http://schemas.microsoft.com/office/drawing/2014/main" id="{46B97950-4DBD-AABC-E74C-511BD9A03023}"/>
              </a:ext>
            </a:extLst>
          </p:cNvPr>
          <p:cNvSpPr>
            <a:spLocks noGrp="1"/>
          </p:cNvSpPr>
          <p:nvPr>
            <p:ph type="body" sz="quarter" idx="22"/>
          </p:nvPr>
        </p:nvSpPr>
        <p:spPr>
          <a:xfrm>
            <a:off x="9154988" y="1728000"/>
            <a:ext cx="20772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0" name="Text Placeholder 10">
            <a:extLst>
              <a:ext uri="{FF2B5EF4-FFF2-40B4-BE49-F238E27FC236}">
                <a16:creationId xmlns:a16="http://schemas.microsoft.com/office/drawing/2014/main" id="{45B1F25C-8376-4C6D-F1AF-576DF5A0D49D}"/>
              </a:ext>
            </a:extLst>
          </p:cNvPr>
          <p:cNvSpPr>
            <a:spLocks noGrp="1"/>
          </p:cNvSpPr>
          <p:nvPr>
            <p:ph type="body" sz="quarter" idx="24"/>
          </p:nvPr>
        </p:nvSpPr>
        <p:spPr>
          <a:xfrm>
            <a:off x="9154988" y="248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24" name="Text Placeholder 6">
            <a:extLst>
              <a:ext uri="{FF2B5EF4-FFF2-40B4-BE49-F238E27FC236}">
                <a16:creationId xmlns:a16="http://schemas.microsoft.com/office/drawing/2014/main" id="{0D9C0732-20C9-D841-BAA8-32C86147EF00}"/>
              </a:ext>
            </a:extLst>
          </p:cNvPr>
          <p:cNvSpPr>
            <a:spLocks noGrp="1"/>
          </p:cNvSpPr>
          <p:nvPr>
            <p:ph type="body" sz="quarter" idx="28"/>
          </p:nvPr>
        </p:nvSpPr>
        <p:spPr>
          <a:xfrm>
            <a:off x="478800" y="4068000"/>
            <a:ext cx="2076238"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6" name="Text Placeholder 10">
            <a:extLst>
              <a:ext uri="{FF2B5EF4-FFF2-40B4-BE49-F238E27FC236}">
                <a16:creationId xmlns:a16="http://schemas.microsoft.com/office/drawing/2014/main" id="{4EC778EB-EA04-C871-B5EE-A040E4E89A4E}"/>
              </a:ext>
            </a:extLst>
          </p:cNvPr>
          <p:cNvSpPr>
            <a:spLocks noGrp="1"/>
          </p:cNvSpPr>
          <p:nvPr>
            <p:ph type="body" sz="quarter" idx="30"/>
          </p:nvPr>
        </p:nvSpPr>
        <p:spPr>
          <a:xfrm>
            <a:off x="477838" y="482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27" name="Text Placeholder 6">
            <a:extLst>
              <a:ext uri="{FF2B5EF4-FFF2-40B4-BE49-F238E27FC236}">
                <a16:creationId xmlns:a16="http://schemas.microsoft.com/office/drawing/2014/main" id="{B165C547-0C4F-D79F-E4A9-14AB3B57FF05}"/>
              </a:ext>
            </a:extLst>
          </p:cNvPr>
          <p:cNvSpPr>
            <a:spLocks noGrp="1"/>
          </p:cNvSpPr>
          <p:nvPr>
            <p:ph type="body" sz="quarter" idx="31"/>
          </p:nvPr>
        </p:nvSpPr>
        <p:spPr>
          <a:xfrm>
            <a:off x="3370863" y="4068000"/>
            <a:ext cx="20772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9" name="Text Placeholder 10">
            <a:extLst>
              <a:ext uri="{FF2B5EF4-FFF2-40B4-BE49-F238E27FC236}">
                <a16:creationId xmlns:a16="http://schemas.microsoft.com/office/drawing/2014/main" id="{809D424B-C4CC-B5A7-DF11-37D352574D0B}"/>
              </a:ext>
            </a:extLst>
          </p:cNvPr>
          <p:cNvSpPr>
            <a:spLocks noGrp="1"/>
          </p:cNvSpPr>
          <p:nvPr>
            <p:ph type="body" sz="quarter" idx="33"/>
          </p:nvPr>
        </p:nvSpPr>
        <p:spPr>
          <a:xfrm>
            <a:off x="3370221" y="482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0" name="Text Placeholder 6">
            <a:extLst>
              <a:ext uri="{FF2B5EF4-FFF2-40B4-BE49-F238E27FC236}">
                <a16:creationId xmlns:a16="http://schemas.microsoft.com/office/drawing/2014/main" id="{F248CF8A-DD48-9007-823A-CC39C82AC719}"/>
              </a:ext>
            </a:extLst>
          </p:cNvPr>
          <p:cNvSpPr>
            <a:spLocks noGrp="1"/>
          </p:cNvSpPr>
          <p:nvPr>
            <p:ph type="body" sz="quarter" idx="34"/>
          </p:nvPr>
        </p:nvSpPr>
        <p:spPr>
          <a:xfrm>
            <a:off x="6262926" y="4068000"/>
            <a:ext cx="20772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32" name="Text Placeholder 10">
            <a:extLst>
              <a:ext uri="{FF2B5EF4-FFF2-40B4-BE49-F238E27FC236}">
                <a16:creationId xmlns:a16="http://schemas.microsoft.com/office/drawing/2014/main" id="{17CED0A4-691A-E6EC-BCDE-9CC206FB9F37}"/>
              </a:ext>
            </a:extLst>
          </p:cNvPr>
          <p:cNvSpPr>
            <a:spLocks noGrp="1"/>
          </p:cNvSpPr>
          <p:nvPr>
            <p:ph type="body" sz="quarter" idx="36"/>
          </p:nvPr>
        </p:nvSpPr>
        <p:spPr>
          <a:xfrm>
            <a:off x="6262604" y="482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3" name="Text Placeholder 6">
            <a:extLst>
              <a:ext uri="{FF2B5EF4-FFF2-40B4-BE49-F238E27FC236}">
                <a16:creationId xmlns:a16="http://schemas.microsoft.com/office/drawing/2014/main" id="{56FB7E48-EB33-CB44-E2D9-336A878089C7}"/>
              </a:ext>
            </a:extLst>
          </p:cNvPr>
          <p:cNvSpPr>
            <a:spLocks noGrp="1"/>
          </p:cNvSpPr>
          <p:nvPr>
            <p:ph type="body" sz="quarter" idx="37"/>
          </p:nvPr>
        </p:nvSpPr>
        <p:spPr>
          <a:xfrm>
            <a:off x="9154988" y="4068000"/>
            <a:ext cx="20772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35" name="Text Placeholder 10">
            <a:extLst>
              <a:ext uri="{FF2B5EF4-FFF2-40B4-BE49-F238E27FC236}">
                <a16:creationId xmlns:a16="http://schemas.microsoft.com/office/drawing/2014/main" id="{DB718772-6D0C-1322-2E5E-C2B9F729A53A}"/>
              </a:ext>
            </a:extLst>
          </p:cNvPr>
          <p:cNvSpPr>
            <a:spLocks noGrp="1"/>
          </p:cNvSpPr>
          <p:nvPr>
            <p:ph type="body" sz="quarter" idx="39"/>
          </p:nvPr>
        </p:nvSpPr>
        <p:spPr>
          <a:xfrm>
            <a:off x="9154988" y="482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6" name="TextBox 35">
            <a:extLst>
              <a:ext uri="{FF2B5EF4-FFF2-40B4-BE49-F238E27FC236}">
                <a16:creationId xmlns:a16="http://schemas.microsoft.com/office/drawing/2014/main" id="{7EBED80F-07DC-926A-E3CF-7E4647A47DA3}"/>
              </a:ext>
            </a:extLst>
          </p:cNvPr>
          <p:cNvSpPr txBox="1"/>
          <p:nvPr userDrawn="1"/>
        </p:nvSpPr>
        <p:spPr>
          <a:xfrm>
            <a:off x="-3308350" y="0"/>
            <a:ext cx="3308350" cy="166199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defRPr/>
            </a:pPr>
            <a:r>
              <a:rPr kumimoji="0" lang="en-GB" sz="1800" b="1" i="0" u="none" strike="noStrike" kern="1200" cap="none" spc="0" normalizeH="0" baseline="0" noProof="0">
                <a:ln>
                  <a:noFill/>
                </a:ln>
                <a:solidFill>
                  <a:srgbClr val="2C5E4F"/>
                </a:solidFill>
                <a:effectLst/>
                <a:uLnTx/>
                <a:uFillTx/>
                <a:latin typeface="Calibri"/>
              </a:rPr>
              <a:t>Credentials icons</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defRPr/>
            </a:pPr>
            <a:r>
              <a:rPr kumimoji="0" lang="en-GB" sz="1400" b="0" i="0" u="none" strike="noStrike" kern="1200" cap="none" spc="0" normalizeH="0" baseline="0" noProof="0">
                <a:ln>
                  <a:noFill/>
                </a:ln>
                <a:solidFill>
                  <a:srgbClr val="4D5357"/>
                </a:solidFill>
                <a:effectLst/>
                <a:uLnTx/>
                <a:uFillTx/>
                <a:latin typeface="Calibri"/>
              </a:rPr>
              <a:t>To add icons from the examples deck, find the icon you require and copy it onto the tombstone slide. Use the guidelines to ensure it aligns with the deal title box. </a:t>
            </a:r>
            <a:endParaRPr kumimoji="0" lang="en-GB" sz="1800" b="0" i="0" u="none" strike="noStrike" kern="1200" cap="none" spc="0" normalizeH="0" baseline="0" noProof="0">
              <a:ln>
                <a:noFill/>
              </a:ln>
              <a:solidFill>
                <a:srgbClr val="4D5357"/>
              </a:solidFill>
              <a:effectLst/>
              <a:uLnTx/>
              <a:uFillTx/>
              <a:latin typeface="Calibri"/>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5357"/>
              </a:solidFill>
              <a:effectLst/>
              <a:uLnTx/>
              <a:uFillTx/>
              <a:latin typeface="Calibri"/>
            </a:endParaRPr>
          </a:p>
        </p:txBody>
      </p:sp>
    </p:spTree>
    <p:extLst>
      <p:ext uri="{BB962C8B-B14F-4D97-AF65-F5344CB8AC3E}">
        <p14:creationId xmlns:p14="http://schemas.microsoft.com/office/powerpoint/2010/main" val="3416659805"/>
      </p:ext>
    </p:extLst>
  </p:cSld>
  <p:clrMapOvr>
    <a:masterClrMapping/>
  </p:clrMapOvr>
  <p:transition/>
  <p:timing/>
  <p:extLst>
    <p:ext uri="{DCECCB84-F9BA-43D5-87BE-67443E8EF086}">
      <p15:sldGuideLst xmlns:p15="http://schemas.microsoft.com/office/powerpoint/2012/main">
        <p15:guide id="1" orient="horz" pos="1393" userDrawn="1">
          <p15:clr>
            <a:srgbClr val="FBAE40"/>
          </p15:clr>
        </p15:guide>
        <p15:guide id="2" orient="horz" pos="1090" userDrawn="1">
          <p15:clr>
            <a:srgbClr val="FBAE40"/>
          </p15:clr>
        </p15:guide>
        <p15:guide id="3" orient="horz" pos="2560" userDrawn="1">
          <p15:clr>
            <a:srgbClr val="FBAE40"/>
          </p15:clr>
        </p15:guide>
        <p15:guide id="4" orient="horz" pos="2863" userDrawn="1">
          <p15:clr>
            <a:srgbClr val="FBAE40"/>
          </p15:clr>
        </p15:guide>
        <p15:guide id="5" pos="3734" userDrawn="1">
          <p15:clr>
            <a:srgbClr val="FBAE40"/>
          </p15:clr>
        </p15:guide>
        <p15:guide id="6" pos="3427" userDrawn="1">
          <p15:clr>
            <a:srgbClr val="FBAE40"/>
          </p15:clr>
        </p15:guide>
        <p15:guide id="7" pos="1911" userDrawn="1">
          <p15:clr>
            <a:srgbClr val="FBAE40"/>
          </p15:clr>
        </p15:guide>
        <p15:guide id="8" pos="1605" userDrawn="1">
          <p15:clr>
            <a:srgbClr val="FBAE40"/>
          </p15:clr>
        </p15:guide>
        <p15:guide id="9" pos="5250" userDrawn="1">
          <p15:clr>
            <a:srgbClr val="FBAE40"/>
          </p15:clr>
        </p15:guide>
        <p15:guide id="10" pos="5554" userDrawn="1">
          <p15:clr>
            <a:srgbClr val="FBAE40"/>
          </p15:clr>
        </p15:guide>
        <p15:guide id="11" pos="7380" userDrawn="1">
          <p15:clr>
            <a:srgbClr val="FBAE40"/>
          </p15:clr>
        </p15:guide>
        <p15:guide id="12" pos="70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losing">
    <p:spTree>
      <p:nvGrpSpPr>
        <p:cNvPr id="1" name=""/>
        <p:cNvGrpSpPr/>
        <p:nvPr/>
      </p:nvGrpSpPr>
      <p:grpSpPr>
        <a:xfrm>
          <a:off x="0" y="0"/>
          <a:ext cx="0" cy="0"/>
        </a:xfrm>
      </p:grpSpPr>
      <p:pic>
        <p:nvPicPr>
          <p:cNvPr id="3" name="Cover Picture">
            <a:extLst>
              <a:ext uri="{FF2B5EF4-FFF2-40B4-BE49-F238E27FC236}">
                <a16:creationId xmlns:a16="http://schemas.microsoft.com/office/drawing/2014/main" id="{B6B13AF8-CA9A-44C4-BD30-C0F507A1123D}"/>
              </a:ext>
            </a:extLst>
          </p:cNvPr>
          <p:cNvPicPr>
            <a:picLocks noChangeAspect="1" noChangeArrowheads="1"/>
          </p:cNvPicPr>
          <p:nvPr userDrawn="1"/>
        </p:nvPicPr>
        <p:blipFill>
          <a:blip r:embed="rId1">
            <a:extLst>
              <a:ext uri="{28A0092B-C50C-407E-A947-70E740481C1C}">
                <a14:useLocalDpi xmlns:a14="http://schemas.microsoft.com/office/drawing/2010/main"/>
              </a:ext>
            </a:extLst>
          </a:blip>
          <a:stretch>
            <a:fillRect/>
          </a:stretch>
        </p:blipFill>
        <p:spPr bwMode="auto">
          <a:xfrm>
            <a:off x="-6350" y="0"/>
            <a:ext cx="1218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hape&#10;&#10;Description automatically generated">
            <a:extLst>
              <a:ext uri="{FF2B5EF4-FFF2-40B4-BE49-F238E27FC236}">
                <a16:creationId xmlns:a16="http://schemas.microsoft.com/office/drawing/2014/main" id="{98EBE5E2-7433-B8D6-9332-E8FF03ECB05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72000" y="765914"/>
            <a:ext cx="1104000" cy="1104000"/>
          </a:xfrm>
          <a:prstGeom prst="rect">
            <a:avLst/>
          </a:prstGeom>
        </p:spPr>
      </p:pic>
    </p:spTree>
    <p:extLst>
      <p:ext uri="{BB962C8B-B14F-4D97-AF65-F5344CB8AC3E}">
        <p14:creationId xmlns:p14="http://schemas.microsoft.com/office/powerpoint/2010/main" val="262286178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o not use">
    <p:spTree>
      <p:nvGrpSpPr>
        <p:cNvPr id="1" name=""/>
        <p:cNvGrpSpPr/>
        <p:nvPr/>
      </p:nvGrpSpPr>
      <p:grpSpPr>
        <a:xfrm>
          <a:off x="0" y="0"/>
          <a:ext cx="0" cy="0"/>
        </a:xfrm>
      </p:grpSpPr>
      <p:sp>
        <p:nvSpPr>
          <p:cNvPr id="3" name="Rectangle 2">
            <a:extLst>
              <a:ext uri="{FF2B5EF4-FFF2-40B4-BE49-F238E27FC236}">
                <a16:creationId xmlns:a16="http://schemas.microsoft.com/office/drawing/2014/main" id="{1C54DF7D-EEE0-4968-BC59-02AE45BDE1E3}"/>
              </a:ext>
            </a:extLst>
          </p:cNvPr>
          <p:cNvSpPr/>
          <p:nvPr userDrawn="1"/>
        </p:nvSpPr>
        <p:spPr>
          <a:xfrm>
            <a:off x="0" y="0"/>
            <a:ext cx="12192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733">
                <a:solidFill>
                  <a:schemeClr val="bg1"/>
                </a:solidFill>
              </a:rPr>
              <a:t>Please do not use any layouts that appear after this.</a:t>
            </a:r>
          </a:p>
        </p:txBody>
      </p:sp>
      <p:sp>
        <p:nvSpPr>
          <p:cNvPr id="2" name="Title 1">
            <a:extLst>
              <a:ext uri="{FF2B5EF4-FFF2-40B4-BE49-F238E27FC236}">
                <a16:creationId xmlns:a16="http://schemas.microsoft.com/office/drawing/2014/main" id="{A147FC2C-A931-4DF8-9BEF-571C0577812E}"/>
              </a:ext>
            </a:extLst>
          </p:cNvPr>
          <p:cNvSpPr>
            <a:spLocks noGrp="1"/>
          </p:cNvSpPr>
          <p:nvPr>
            <p:ph type="title"/>
          </p:nvPr>
        </p:nvSpPr>
        <p:spPr/>
        <p:txBody>
          <a:bodyPr/>
          <a:lstStyle/>
          <a:p>
            <a:r>
              <a:rPr lang="en-US"/>
              <a:t>Click to edit Master title style</a:t>
            </a:r>
            <a:endParaRPr lang="en-GB"/>
          </a:p>
        </p:txBody>
      </p:sp>
      <p:sp>
        <p:nvSpPr>
          <p:cNvPr id="4" name="Footer Placeholder 2">
            <a:extLst>
              <a:ext uri="{FF2B5EF4-FFF2-40B4-BE49-F238E27FC236}">
                <a16:creationId xmlns:a16="http://schemas.microsoft.com/office/drawing/2014/main" id="{80C59ACF-FA48-4339-A401-D23905EAEA60}"/>
              </a:ext>
            </a:extLst>
          </p:cNvPr>
          <p:cNvSpPr>
            <a:spLocks noGrp="1"/>
          </p:cNvSpPr>
          <p:nvPr>
            <p:ph type="ftr" sz="quarter" idx="10"/>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03CECEC0-6519-4A93-A491-43109117267A}"/>
              </a:ext>
            </a:extLst>
          </p:cNvPr>
          <p:cNvSpPr>
            <a:spLocks noGrp="1"/>
          </p:cNvSpPr>
          <p:nvPr>
            <p:ph type="sldNum" sz="quarter" idx="11"/>
          </p:nvPr>
        </p:nvSpPr>
        <p:spPr/>
        <p:txBody>
          <a:bodyPr/>
          <a:lstStyle>
            <a:lvl1pPr>
              <a:defRPr/>
            </a:lvl1pPr>
          </a:lstStyle>
          <a:p>
            <a:pPr>
              <a:defRPr/>
            </a:pPr>
            <a:r>
              <a:rPr lang="en-GB"/>
              <a:t>  Hogan Lovells </a:t>
            </a:r>
            <a:r>
              <a:rPr lang="en-GB" b="1">
                <a:solidFill>
                  <a:schemeClr val="bg2"/>
                </a:solidFill>
              </a:rPr>
              <a:t>|</a:t>
            </a:r>
            <a:r>
              <a:rPr lang="en-GB"/>
              <a:t> </a:t>
            </a:r>
            <a:fld id="{BA89FD50-4387-4ED7-9207-D2C6AE50ED40}" type="slidenum">
              <a:rPr lang="en-GB" smtClean="0"/>
              <a:pPr>
                <a:defRPr/>
              </a:pPr>
              <a:t>‹#›</a:t>
            </a:fld>
            <a:endParaRPr lang="en-GB"/>
          </a:p>
        </p:txBody>
      </p:sp>
    </p:spTree>
    <p:extLst>
      <p:ext uri="{BB962C8B-B14F-4D97-AF65-F5344CB8AC3E}">
        <p14:creationId xmlns:p14="http://schemas.microsoft.com/office/powerpoint/2010/main" val="159353659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0_Title Slide">
    <p:spTree>
      <p:nvGrpSpPr>
        <p:cNvPr id="1" name=""/>
        <p:cNvGrpSpPr/>
        <p:nvPr/>
      </p:nvGrpSpPr>
      <p:grpSpPr>
        <a:xfrm>
          <a:off x="0" y="0"/>
          <a:ext cx="0" cy="0"/>
        </a:xfrm>
      </p:grpSpPr>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1">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7" y="404243"/>
            <a:ext cx="864000" cy="864000"/>
          </a:xfrm>
          <a:prstGeom prst="rect">
            <a:avLst/>
          </a:prstGeom>
        </p:spPr>
      </p:pic>
      <p:pic>
        <p:nvPicPr>
          <p:cNvPr id="12" name="Picture 11" descr="A green and white gradient&#10;&#10;Description automatically generated">
            <a:extLst>
              <a:ext uri="{FF2B5EF4-FFF2-40B4-BE49-F238E27FC236}">
                <a16:creationId xmlns:a16="http://schemas.microsoft.com/office/drawing/2014/main" id="{2B4172D1-96FE-8AEC-9B0E-35E3205AA89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9734" y="6"/>
            <a:ext cx="10472268" cy="6370716"/>
          </a:xfrm>
          <a:prstGeom prst="rect">
            <a:avLst/>
          </a:prstGeom>
        </p:spPr>
      </p:pic>
      <p:sp>
        <p:nvSpPr>
          <p:cNvPr id="2" name="Title 1"/>
          <p:cNvSpPr>
            <a:spLocks noGrp="1"/>
          </p:cNvSpPr>
          <p:nvPr>
            <p:ph type="ctrTitle" hasCustomPrompt="1"/>
          </p:nvPr>
        </p:nvSpPr>
        <p:spPr>
          <a:xfrm>
            <a:off x="407990" y="4053623"/>
            <a:ext cx="6497908" cy="1620000"/>
          </a:xfrm>
        </p:spPr>
        <p:txBody>
          <a:bodyPr anchor="t"/>
          <a:lstStyle>
            <a:lvl1pPr algn="l">
              <a:defRPr sz="5733">
                <a:solidFill>
                  <a:schemeClr val="tx2"/>
                </a:solidFill>
              </a:defRPr>
            </a:lvl1pPr>
          </a:lstStyle>
          <a:p>
            <a:r>
              <a:rPr lang="en-GB" sz="5733"/>
              <a:t>Presentation</a:t>
            </a:r>
            <a:br>
              <a:rPr lang="en-GB" sz="5733"/>
            </a:br>
            <a:r>
              <a:rPr lang="en-GB" sz="5733"/>
              <a:t>title here</a:t>
            </a:r>
          </a:p>
        </p:txBody>
      </p:sp>
      <p:sp>
        <p:nvSpPr>
          <p:cNvPr id="3" name="Subtitle 2"/>
          <p:cNvSpPr>
            <a:spLocks noGrp="1"/>
          </p:cNvSpPr>
          <p:nvPr>
            <p:ph type="subTitle" idx="1" hasCustomPrompt="1"/>
          </p:nvPr>
        </p:nvSpPr>
        <p:spPr>
          <a:xfrm>
            <a:off x="407993" y="5673623"/>
            <a:ext cx="11376025" cy="900000"/>
          </a:xfrm>
        </p:spPr>
        <p:txBody>
          <a:bodyPr anchor="b"/>
          <a:lstStyle>
            <a:lvl1pPr marL="0" indent="0" algn="l">
              <a:buNone/>
              <a:defRPr sz="1900">
                <a:solidFill>
                  <a:schemeClr val="tx2"/>
                </a:solidFill>
              </a:defRPr>
            </a:lvl1pPr>
            <a:lvl2pPr marL="457130" indent="0" algn="ctr">
              <a:buNone/>
              <a:defRPr sz="2000"/>
            </a:lvl2pPr>
            <a:lvl3pPr marL="914257" indent="0" algn="ctr">
              <a:buNone/>
              <a:defRPr sz="1800"/>
            </a:lvl3pPr>
            <a:lvl4pPr marL="1371384" indent="0" algn="ctr">
              <a:buNone/>
              <a:defRPr sz="1600"/>
            </a:lvl4pPr>
            <a:lvl5pPr marL="1828512" indent="0" algn="ctr">
              <a:buNone/>
              <a:defRPr sz="1600"/>
            </a:lvl5pPr>
            <a:lvl6pPr marL="2285642" indent="0" algn="ctr">
              <a:buNone/>
              <a:defRPr sz="1600"/>
            </a:lvl6pPr>
            <a:lvl7pPr marL="2742767" indent="0" algn="ctr">
              <a:buNone/>
              <a:defRPr sz="1600"/>
            </a:lvl7pPr>
            <a:lvl8pPr marL="3199896" indent="0" algn="ctr">
              <a:buNone/>
              <a:defRPr sz="1600"/>
            </a:lvl8pPr>
            <a:lvl9pPr marL="3657025" indent="0" algn="ctr">
              <a:buNone/>
              <a:defRPr sz="1600"/>
            </a:lvl9pPr>
          </a:lstStyle>
          <a:p>
            <a:r>
              <a:rPr lang="en-US"/>
              <a:t>Subtitle here</a:t>
            </a:r>
          </a:p>
        </p:txBody>
      </p:sp>
      <p:pic>
        <p:nvPicPr>
          <p:cNvPr id="4" name="Graphic 3">
            <a:extLst>
              <a:ext uri="{FF2B5EF4-FFF2-40B4-BE49-F238E27FC236}">
                <a16:creationId xmlns:a16="http://schemas.microsoft.com/office/drawing/2014/main" id="{3C0E7C4C-F3CF-3ABD-33A5-44DA27B4F99C}"/>
              </a:ext>
            </a:extLst>
          </p:cNvPr>
          <p:cNvPicPr>
            <a:picLocks noChangeAspect="1"/>
          </p:cNvPicPr>
          <p:nvPr userDrawn="1"/>
        </p:nvPicPr>
        <p:blipFill>
          <a:blip r:embed="rId1">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7" y="404243"/>
            <a:ext cx="864000" cy="864000"/>
          </a:xfrm>
          <a:prstGeom prst="rect">
            <a:avLst/>
          </a:prstGeom>
        </p:spPr>
      </p:pic>
      <p:pic>
        <p:nvPicPr>
          <p:cNvPr id="5" name="Picture 4" descr="A green and white gradient&#10;&#10;Description automatically generated">
            <a:extLst>
              <a:ext uri="{FF2B5EF4-FFF2-40B4-BE49-F238E27FC236}">
                <a16:creationId xmlns:a16="http://schemas.microsoft.com/office/drawing/2014/main" id="{D71D47FD-C48F-56BB-39EB-D329B2EE523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19734" y="6"/>
            <a:ext cx="10472268" cy="6370716"/>
          </a:xfrm>
          <a:prstGeom prst="rect">
            <a:avLst/>
          </a:prstGeom>
        </p:spPr>
      </p:pic>
    </p:spTree>
    <p:extLst>
      <p:ext uri="{BB962C8B-B14F-4D97-AF65-F5344CB8AC3E}">
        <p14:creationId xmlns:p14="http://schemas.microsoft.com/office/powerpoint/2010/main" val="78737820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1_Title Slide">
    <p:spTree>
      <p:nvGrpSpPr>
        <p:cNvPr id="1" name=""/>
        <p:cNvGrpSpPr/>
        <p:nvPr/>
      </p:nvGrpSpPr>
      <p:grpSpPr>
        <a:xfrm>
          <a:off x="0" y="0"/>
          <a:ext cx="0" cy="0"/>
        </a:xfrm>
      </p:grpSpPr>
      <p:pic>
        <p:nvPicPr>
          <p:cNvPr id="7" name="Picture 6" descr="A colorful cube with black background&#10;&#10;Description automatically generated with medium confidence">
            <a:extLst>
              <a:ext uri="{FF2B5EF4-FFF2-40B4-BE49-F238E27FC236}">
                <a16:creationId xmlns:a16="http://schemas.microsoft.com/office/drawing/2014/main" id="{035C0D1C-BD1B-E9A5-7791-074599F05DA9}"/>
              </a:ext>
            </a:extLst>
          </p:cNvPr>
          <p:cNvPicPr>
            <a:picLocks noChangeAspect="1"/>
          </p:cNvPicPr>
          <p:nvPr/>
        </p:nvPicPr>
        <p:blipFill>
          <a:blip r:embed="rId1">
            <a:extLst>
              <a:ext uri="{28A0092B-C50C-407E-A947-70E740481C1C}">
                <a14:useLocalDpi xmlns:a14="http://schemas.microsoft.com/office/drawing/2010/main"/>
              </a:ext>
            </a:extLst>
          </a:blip>
          <a:stretch>
            <a:fillRect/>
          </a:stretch>
        </p:blipFill>
        <p:spPr>
          <a:xfrm>
            <a:off x="0" y="15660"/>
            <a:ext cx="12192000" cy="6858000"/>
          </a:xfrm>
          <a:prstGeom prst="rect">
            <a:avLst/>
          </a:prstGeom>
        </p:spPr>
      </p:pic>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987" y="404243"/>
            <a:ext cx="864000" cy="864000"/>
          </a:xfrm>
          <a:prstGeom prst="rect">
            <a:avLst/>
          </a:prstGeom>
        </p:spPr>
      </p:pic>
      <p:sp>
        <p:nvSpPr>
          <p:cNvPr id="2" name="Title 1"/>
          <p:cNvSpPr>
            <a:spLocks noGrp="1"/>
          </p:cNvSpPr>
          <p:nvPr>
            <p:ph type="ctrTitle" hasCustomPrompt="1"/>
          </p:nvPr>
        </p:nvSpPr>
        <p:spPr>
          <a:xfrm>
            <a:off x="407990" y="4053623"/>
            <a:ext cx="5156788" cy="1620000"/>
          </a:xfrm>
        </p:spPr>
        <p:txBody>
          <a:bodyPr anchor="t"/>
          <a:lstStyle>
            <a:lvl1pPr algn="l">
              <a:defRPr sz="5733">
                <a:solidFill>
                  <a:schemeClr val="tx2"/>
                </a:solidFill>
              </a:defRPr>
            </a:lvl1pPr>
          </a:lstStyle>
          <a:p>
            <a:r>
              <a:rPr lang="en-GB" sz="5733"/>
              <a:t>Presentation</a:t>
            </a:r>
            <a:br>
              <a:rPr lang="en-GB" sz="5733"/>
            </a:br>
            <a:r>
              <a:rPr lang="en-GB" sz="5733"/>
              <a:t>title here</a:t>
            </a:r>
          </a:p>
        </p:txBody>
      </p:sp>
      <p:sp>
        <p:nvSpPr>
          <p:cNvPr id="3" name="Subtitle 2"/>
          <p:cNvSpPr>
            <a:spLocks noGrp="1"/>
          </p:cNvSpPr>
          <p:nvPr>
            <p:ph type="subTitle" idx="1" hasCustomPrompt="1"/>
          </p:nvPr>
        </p:nvSpPr>
        <p:spPr>
          <a:xfrm>
            <a:off x="407993" y="5673623"/>
            <a:ext cx="5156788" cy="900000"/>
          </a:xfrm>
        </p:spPr>
        <p:txBody>
          <a:bodyPr anchor="b"/>
          <a:lstStyle>
            <a:lvl1pPr marL="0" indent="0" algn="l">
              <a:buNone/>
              <a:defRPr sz="1900">
                <a:solidFill>
                  <a:schemeClr val="tx2"/>
                </a:solidFill>
              </a:defRPr>
            </a:lvl1pPr>
            <a:lvl2pPr marL="457130" indent="0" algn="ctr">
              <a:buNone/>
              <a:defRPr sz="2000"/>
            </a:lvl2pPr>
            <a:lvl3pPr marL="914257" indent="0" algn="ctr">
              <a:buNone/>
              <a:defRPr sz="1800"/>
            </a:lvl3pPr>
            <a:lvl4pPr marL="1371384" indent="0" algn="ctr">
              <a:buNone/>
              <a:defRPr sz="1600"/>
            </a:lvl4pPr>
            <a:lvl5pPr marL="1828512" indent="0" algn="ctr">
              <a:buNone/>
              <a:defRPr sz="1600"/>
            </a:lvl5pPr>
            <a:lvl6pPr marL="2285642" indent="0" algn="ctr">
              <a:buNone/>
              <a:defRPr sz="1600"/>
            </a:lvl6pPr>
            <a:lvl7pPr marL="2742767" indent="0" algn="ctr">
              <a:buNone/>
              <a:defRPr sz="1600"/>
            </a:lvl7pPr>
            <a:lvl8pPr marL="3199896" indent="0" algn="ctr">
              <a:buNone/>
              <a:defRPr sz="1600"/>
            </a:lvl8pPr>
            <a:lvl9pPr marL="3657025" indent="0" algn="ctr">
              <a:buNone/>
              <a:defRPr sz="1600"/>
            </a:lvl9pPr>
          </a:lstStyle>
          <a:p>
            <a:r>
              <a:rPr lang="en-US"/>
              <a:t>Subtitle here</a:t>
            </a:r>
          </a:p>
        </p:txBody>
      </p:sp>
    </p:spTree>
    <p:extLst>
      <p:ext uri="{BB962C8B-B14F-4D97-AF65-F5344CB8AC3E}">
        <p14:creationId xmlns:p14="http://schemas.microsoft.com/office/powerpoint/2010/main" val="190369532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2_Title Slide ">
    <p:spTree>
      <p:nvGrpSpPr>
        <p:cNvPr id="1" name=""/>
        <p:cNvGrpSpPr/>
        <p:nvPr/>
      </p:nvGrpSpPr>
      <p:grpSpPr>
        <a:xfrm>
          <a:off x="0" y="0"/>
          <a:ext cx="0" cy="0"/>
        </a:xfrm>
      </p:grpSpPr>
      <p:sp>
        <p:nvSpPr>
          <p:cNvPr id="4" name="Picture Placeholder 10">
            <a:extLst>
              <a:ext uri="{FF2B5EF4-FFF2-40B4-BE49-F238E27FC236}">
                <a16:creationId xmlns:a16="http://schemas.microsoft.com/office/drawing/2014/main" id="{CA5D6199-2F67-2D2E-A415-42AA696BFD9A}"/>
              </a:ext>
            </a:extLst>
          </p:cNvPr>
          <p:cNvSpPr>
            <a:spLocks noGrp="1"/>
          </p:cNvSpPr>
          <p:nvPr>
            <p:ph type="pic" sz="quarter" idx="10"/>
          </p:nvPr>
        </p:nvSpPr>
        <p:spPr>
          <a:xfrm>
            <a:off x="0" y="0"/>
            <a:ext cx="12193200" cy="6858000"/>
          </a:xfrm>
          <a:solidFill>
            <a:srgbClr val="919B83"/>
          </a:solidFill>
        </p:spPr>
        <p:txBody>
          <a:bodyPr anchor="ctr"/>
          <a:lstStyle>
            <a:lvl1pPr marL="0" indent="0" algn="ctr">
              <a:buNone/>
              <a:defRPr>
                <a:solidFill>
                  <a:schemeClr val="bg1"/>
                </a:solidFill>
              </a:defRPr>
            </a:lvl1pPr>
          </a:lstStyle>
          <a:p>
            <a:r>
              <a:rPr lang="en-US"/>
              <a:t>Click icon to add picture</a:t>
            </a:r>
          </a:p>
        </p:txBody>
      </p:sp>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1">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7" y="404243"/>
            <a:ext cx="864000" cy="864000"/>
          </a:xfrm>
          <a:prstGeom prst="rect">
            <a:avLst/>
          </a:prstGeom>
        </p:spPr>
      </p:pic>
      <p:sp>
        <p:nvSpPr>
          <p:cNvPr id="2" name="Title 1"/>
          <p:cNvSpPr>
            <a:spLocks noGrp="1"/>
          </p:cNvSpPr>
          <p:nvPr>
            <p:ph type="ctrTitle" hasCustomPrompt="1"/>
          </p:nvPr>
        </p:nvSpPr>
        <p:spPr>
          <a:xfrm>
            <a:off x="407989" y="4053623"/>
            <a:ext cx="7899988" cy="1620000"/>
          </a:xfrm>
        </p:spPr>
        <p:txBody>
          <a:bodyPr anchor="t"/>
          <a:lstStyle>
            <a:lvl1pPr algn="l">
              <a:defRPr sz="5733">
                <a:solidFill>
                  <a:schemeClr val="tx2"/>
                </a:solidFill>
              </a:defRPr>
            </a:lvl1pPr>
          </a:lstStyle>
          <a:p>
            <a:r>
              <a:rPr lang="en-GB" sz="5733"/>
              <a:t>Presentation</a:t>
            </a:r>
            <a:br>
              <a:rPr lang="en-GB" sz="5733"/>
            </a:br>
            <a:r>
              <a:rPr lang="en-GB" sz="5733"/>
              <a:t>title here</a:t>
            </a:r>
          </a:p>
        </p:txBody>
      </p:sp>
      <p:sp>
        <p:nvSpPr>
          <p:cNvPr id="3" name="Subtitle 2"/>
          <p:cNvSpPr>
            <a:spLocks noGrp="1"/>
          </p:cNvSpPr>
          <p:nvPr>
            <p:ph type="subTitle" idx="1" hasCustomPrompt="1"/>
          </p:nvPr>
        </p:nvSpPr>
        <p:spPr>
          <a:xfrm>
            <a:off x="407992" y="5673623"/>
            <a:ext cx="7899987" cy="900000"/>
          </a:xfrm>
        </p:spPr>
        <p:txBody>
          <a:bodyPr anchor="b"/>
          <a:lstStyle>
            <a:lvl1pPr marL="0" indent="0" algn="l">
              <a:buNone/>
              <a:defRPr sz="1900">
                <a:solidFill>
                  <a:schemeClr val="tx2"/>
                </a:solidFill>
              </a:defRPr>
            </a:lvl1pPr>
            <a:lvl2pPr marL="457130" indent="0" algn="ctr">
              <a:buNone/>
              <a:defRPr sz="2000"/>
            </a:lvl2pPr>
            <a:lvl3pPr marL="914257" indent="0" algn="ctr">
              <a:buNone/>
              <a:defRPr sz="1800"/>
            </a:lvl3pPr>
            <a:lvl4pPr marL="1371384" indent="0" algn="ctr">
              <a:buNone/>
              <a:defRPr sz="1600"/>
            </a:lvl4pPr>
            <a:lvl5pPr marL="1828512" indent="0" algn="ctr">
              <a:buNone/>
              <a:defRPr sz="1600"/>
            </a:lvl5pPr>
            <a:lvl6pPr marL="2285642" indent="0" algn="ctr">
              <a:buNone/>
              <a:defRPr sz="1600"/>
            </a:lvl6pPr>
            <a:lvl7pPr marL="2742767" indent="0" algn="ctr">
              <a:buNone/>
              <a:defRPr sz="1600"/>
            </a:lvl7pPr>
            <a:lvl8pPr marL="3199896" indent="0" algn="ctr">
              <a:buNone/>
              <a:defRPr sz="1600"/>
            </a:lvl8pPr>
            <a:lvl9pPr marL="3657025" indent="0" algn="ctr">
              <a:buNone/>
              <a:defRPr sz="1600"/>
            </a:lvl9pPr>
          </a:lstStyle>
          <a:p>
            <a:r>
              <a:rPr lang="en-US"/>
              <a:t>Subtitle here</a:t>
            </a:r>
          </a:p>
        </p:txBody>
      </p:sp>
      <p:pic>
        <p:nvPicPr>
          <p:cNvPr id="5" name="Graphic 4">
            <a:extLst>
              <a:ext uri="{FF2B5EF4-FFF2-40B4-BE49-F238E27FC236}">
                <a16:creationId xmlns:a16="http://schemas.microsoft.com/office/drawing/2014/main" id="{6ABB4FE0-4A94-42CB-120C-DA19AF386A22}"/>
              </a:ext>
            </a:extLst>
          </p:cNvPr>
          <p:cNvPicPr>
            <a:picLocks noChangeAspect="1"/>
          </p:cNvPicPr>
          <p:nvPr userDrawn="1"/>
        </p:nvPicPr>
        <p:blipFill>
          <a:blip r:embed="rId1">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7" y="404243"/>
            <a:ext cx="864000" cy="864000"/>
          </a:xfrm>
          <a:prstGeom prst="rect">
            <a:avLst/>
          </a:prstGeom>
        </p:spPr>
      </p:pic>
    </p:spTree>
    <p:extLst>
      <p:ext uri="{BB962C8B-B14F-4D97-AF65-F5344CB8AC3E}">
        <p14:creationId xmlns:p14="http://schemas.microsoft.com/office/powerpoint/2010/main" val="42171392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3_Title Slidex">
    <p:spTree>
      <p:nvGrpSpPr>
        <p:cNvPr id="1" name=""/>
        <p:cNvGrpSpPr/>
        <p:nvPr/>
      </p:nvGrpSpPr>
      <p:grpSpPr>
        <a:xfrm>
          <a:off x="0" y="0"/>
          <a:ext cx="0" cy="0"/>
        </a:xfrm>
      </p:grpSpPr>
      <p:sp>
        <p:nvSpPr>
          <p:cNvPr id="14" name="Picture Placeholder 13">
            <a:extLst>
              <a:ext uri="{FF2B5EF4-FFF2-40B4-BE49-F238E27FC236}">
                <a16:creationId xmlns:a16="http://schemas.microsoft.com/office/drawing/2014/main" id="{0DD984C4-3BD1-F3A1-7AD2-BC521644EE75}"/>
              </a:ext>
            </a:extLst>
          </p:cNvPr>
          <p:cNvSpPr>
            <a:spLocks noGrp="1"/>
          </p:cNvSpPr>
          <p:nvPr>
            <p:ph type="pic" sz="quarter" idx="10"/>
          </p:nvPr>
        </p:nvSpPr>
        <p:spPr>
          <a:xfrm>
            <a:off x="2" y="-13441"/>
            <a:ext cx="11706303" cy="6871447"/>
          </a:xfrm>
          <a:custGeom>
            <a:gdLst>
              <a:gd name="connsiteX0" fmla="*/ 0 w 7853082"/>
              <a:gd name="connsiteY0" fmla="*/ 0 h 6871447"/>
              <a:gd name="connsiteX1" fmla="*/ 6831106 w 7853082"/>
              <a:gd name="connsiteY1" fmla="*/ 0 h 6871447"/>
              <a:gd name="connsiteX2" fmla="*/ 7853082 w 7853082"/>
              <a:gd name="connsiteY2" fmla="*/ 1815353 h 6871447"/>
              <a:gd name="connsiteX3" fmla="*/ 6602506 w 7853082"/>
              <a:gd name="connsiteY3" fmla="*/ 6871447 h 6871447"/>
              <a:gd name="connsiteX4" fmla="*/ 0 w 7853082"/>
              <a:gd name="connsiteY4" fmla="*/ 6871447 h 687144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53082" h="6871447">
                <a:moveTo>
                  <a:pt x="0" y="0"/>
                </a:moveTo>
                <a:lnTo>
                  <a:pt x="6831106" y="0"/>
                </a:lnTo>
                <a:lnTo>
                  <a:pt x="7853082" y="1815353"/>
                </a:lnTo>
                <a:lnTo>
                  <a:pt x="6602506" y="6871447"/>
                </a:lnTo>
                <a:lnTo>
                  <a:pt x="0" y="6871447"/>
                </a:lnTo>
                <a:close/>
              </a:path>
            </a:pathLst>
          </a:custGeom>
          <a:solidFill>
            <a:srgbClr val="919B83"/>
          </a:solidFill>
          <a:ln>
            <a:noFill/>
          </a:ln>
        </p:spPr>
        <p:txBody>
          <a:bodyPr wrap="square" anchor="ctr">
            <a:noAutofit/>
          </a:bodyPr>
          <a:lstStyle>
            <a:lvl1pPr marL="0" indent="0" algn="ctr">
              <a:buNone/>
              <a:defRPr>
                <a:solidFill>
                  <a:schemeClr val="bg1"/>
                </a:solidFill>
              </a:defRPr>
            </a:lvl1pPr>
          </a:lstStyle>
          <a:p>
            <a:r>
              <a:rPr lang="en-US"/>
              <a:t>Click icon to add picture</a:t>
            </a:r>
          </a:p>
        </p:txBody>
      </p:sp>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1">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7" y="404243"/>
            <a:ext cx="864000" cy="864000"/>
          </a:xfrm>
          <a:prstGeom prst="rect">
            <a:avLst/>
          </a:prstGeom>
        </p:spPr>
      </p:pic>
      <p:sp>
        <p:nvSpPr>
          <p:cNvPr id="2" name="Title 1"/>
          <p:cNvSpPr>
            <a:spLocks noGrp="1"/>
          </p:cNvSpPr>
          <p:nvPr>
            <p:ph type="ctrTitle" hasCustomPrompt="1"/>
          </p:nvPr>
        </p:nvSpPr>
        <p:spPr>
          <a:xfrm>
            <a:off x="407989" y="4053623"/>
            <a:ext cx="9615576" cy="1620000"/>
          </a:xfrm>
        </p:spPr>
        <p:txBody>
          <a:bodyPr anchor="t"/>
          <a:lstStyle>
            <a:lvl1pPr algn="l">
              <a:defRPr sz="5733">
                <a:solidFill>
                  <a:schemeClr val="bg1"/>
                </a:solidFill>
              </a:defRPr>
            </a:lvl1pPr>
          </a:lstStyle>
          <a:p>
            <a:r>
              <a:rPr lang="en-GB" sz="5733"/>
              <a:t>Presentation</a:t>
            </a:r>
            <a:br>
              <a:rPr lang="en-GB" sz="5733"/>
            </a:br>
            <a:r>
              <a:rPr lang="en-GB" sz="5733"/>
              <a:t>title here</a:t>
            </a:r>
          </a:p>
        </p:txBody>
      </p:sp>
      <p:sp>
        <p:nvSpPr>
          <p:cNvPr id="3" name="Subtitle 2"/>
          <p:cNvSpPr>
            <a:spLocks noGrp="1"/>
          </p:cNvSpPr>
          <p:nvPr>
            <p:ph type="subTitle" idx="1" hasCustomPrompt="1"/>
          </p:nvPr>
        </p:nvSpPr>
        <p:spPr>
          <a:xfrm>
            <a:off x="407993" y="5673623"/>
            <a:ext cx="9615575" cy="900000"/>
          </a:xfrm>
        </p:spPr>
        <p:txBody>
          <a:bodyPr anchor="b"/>
          <a:lstStyle>
            <a:lvl1pPr marL="0" indent="0" algn="l">
              <a:buNone/>
              <a:defRPr sz="1900">
                <a:solidFill>
                  <a:schemeClr val="bg1"/>
                </a:solidFill>
              </a:defRPr>
            </a:lvl1pPr>
            <a:lvl2pPr marL="457130" indent="0" algn="ctr">
              <a:buNone/>
              <a:defRPr sz="2000"/>
            </a:lvl2pPr>
            <a:lvl3pPr marL="914257" indent="0" algn="ctr">
              <a:buNone/>
              <a:defRPr sz="1800"/>
            </a:lvl3pPr>
            <a:lvl4pPr marL="1371384" indent="0" algn="ctr">
              <a:buNone/>
              <a:defRPr sz="1600"/>
            </a:lvl4pPr>
            <a:lvl5pPr marL="1828512" indent="0" algn="ctr">
              <a:buNone/>
              <a:defRPr sz="1600"/>
            </a:lvl5pPr>
            <a:lvl6pPr marL="2285642" indent="0" algn="ctr">
              <a:buNone/>
              <a:defRPr sz="1600"/>
            </a:lvl6pPr>
            <a:lvl7pPr marL="2742767" indent="0" algn="ctr">
              <a:buNone/>
              <a:defRPr sz="1600"/>
            </a:lvl7pPr>
            <a:lvl8pPr marL="3199896" indent="0" algn="ctr">
              <a:buNone/>
              <a:defRPr sz="1600"/>
            </a:lvl8pPr>
            <a:lvl9pPr marL="3657025" indent="0" algn="ctr">
              <a:buNone/>
              <a:defRPr sz="1600"/>
            </a:lvl9pPr>
          </a:lstStyle>
          <a:p>
            <a:r>
              <a:rPr lang="en-US"/>
              <a:t>Subtitle here</a:t>
            </a:r>
          </a:p>
        </p:txBody>
      </p:sp>
      <p:pic>
        <p:nvPicPr>
          <p:cNvPr id="8" name="Picture 7" descr="A black and green background&#10;&#10;Description automatically generated">
            <a:extLst>
              <a:ext uri="{FF2B5EF4-FFF2-40B4-BE49-F238E27FC236}">
                <a16:creationId xmlns:a16="http://schemas.microsoft.com/office/drawing/2014/main" id="{1B9DCC87-98CF-9980-B32F-31DF094655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9438925" y="0"/>
            <a:ext cx="2753075" cy="6858000"/>
          </a:xfrm>
          <a:prstGeom prst="rect">
            <a:avLst/>
          </a:prstGeom>
        </p:spPr>
      </p:pic>
      <p:pic>
        <p:nvPicPr>
          <p:cNvPr id="4" name="Graphic 3">
            <a:extLst>
              <a:ext uri="{FF2B5EF4-FFF2-40B4-BE49-F238E27FC236}">
                <a16:creationId xmlns:a16="http://schemas.microsoft.com/office/drawing/2014/main" id="{DEA81F64-E492-24D1-9800-558FDEB2ABC1}"/>
              </a:ext>
            </a:extLst>
          </p:cNvPr>
          <p:cNvPicPr>
            <a:picLocks noChangeAspect="1"/>
          </p:cNvPicPr>
          <p:nvPr userDrawn="1"/>
        </p:nvPicPr>
        <p:blipFill>
          <a:blip r:embed="rId1">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7" y="404243"/>
            <a:ext cx="864000" cy="864000"/>
          </a:xfrm>
          <a:prstGeom prst="rect">
            <a:avLst/>
          </a:prstGeom>
        </p:spPr>
      </p:pic>
    </p:spTree>
    <p:extLst>
      <p:ext uri="{BB962C8B-B14F-4D97-AF65-F5344CB8AC3E}">
        <p14:creationId xmlns:p14="http://schemas.microsoft.com/office/powerpoint/2010/main" val="86799471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4_Title Slidex">
    <p:spTree>
      <p:nvGrpSpPr>
        <p:cNvPr id="1" name=""/>
        <p:cNvGrpSpPr/>
        <p:nvPr/>
      </p:nvGrpSpPr>
      <p:grpSpPr>
        <a:xfrm>
          <a:off x="0" y="0"/>
          <a:ext cx="0" cy="0"/>
        </a:xfrm>
      </p:grpSpPr>
      <p:sp>
        <p:nvSpPr>
          <p:cNvPr id="14" name="Picture Placeholder 13">
            <a:extLst>
              <a:ext uri="{FF2B5EF4-FFF2-40B4-BE49-F238E27FC236}">
                <a16:creationId xmlns:a16="http://schemas.microsoft.com/office/drawing/2014/main" id="{0DD984C4-3BD1-F3A1-7AD2-BC521644EE75}"/>
              </a:ext>
            </a:extLst>
          </p:cNvPr>
          <p:cNvSpPr>
            <a:spLocks noGrp="1"/>
          </p:cNvSpPr>
          <p:nvPr>
            <p:ph type="pic" sz="quarter" idx="10"/>
          </p:nvPr>
        </p:nvSpPr>
        <p:spPr>
          <a:xfrm>
            <a:off x="2" y="-13441"/>
            <a:ext cx="11706303" cy="6871447"/>
          </a:xfrm>
          <a:custGeom>
            <a:gdLst>
              <a:gd name="connsiteX0" fmla="*/ 0 w 7853082"/>
              <a:gd name="connsiteY0" fmla="*/ 0 h 6871447"/>
              <a:gd name="connsiteX1" fmla="*/ 6831106 w 7853082"/>
              <a:gd name="connsiteY1" fmla="*/ 0 h 6871447"/>
              <a:gd name="connsiteX2" fmla="*/ 7853082 w 7853082"/>
              <a:gd name="connsiteY2" fmla="*/ 1815353 h 6871447"/>
              <a:gd name="connsiteX3" fmla="*/ 6602506 w 7853082"/>
              <a:gd name="connsiteY3" fmla="*/ 6871447 h 6871447"/>
              <a:gd name="connsiteX4" fmla="*/ 0 w 7853082"/>
              <a:gd name="connsiteY4" fmla="*/ 6871447 h 6871447"/>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53082" h="6871447">
                <a:moveTo>
                  <a:pt x="0" y="0"/>
                </a:moveTo>
                <a:lnTo>
                  <a:pt x="6831106" y="0"/>
                </a:lnTo>
                <a:lnTo>
                  <a:pt x="7853082" y="1815353"/>
                </a:lnTo>
                <a:lnTo>
                  <a:pt x="6602506" y="6871447"/>
                </a:lnTo>
                <a:lnTo>
                  <a:pt x="0" y="6871447"/>
                </a:lnTo>
                <a:close/>
              </a:path>
            </a:pathLst>
          </a:custGeom>
          <a:solidFill>
            <a:srgbClr val="919B83"/>
          </a:solidFill>
          <a:ln>
            <a:noFill/>
          </a:ln>
        </p:spPr>
        <p:txBody>
          <a:bodyPr wrap="square" anchor="ctr">
            <a:noAutofit/>
          </a:bodyPr>
          <a:lstStyle>
            <a:lvl1pPr marL="0" indent="0" algn="ctr">
              <a:buNone/>
              <a:defRPr>
                <a:solidFill>
                  <a:schemeClr val="bg1"/>
                </a:solidFill>
              </a:defRPr>
            </a:lvl1pPr>
          </a:lstStyle>
          <a:p>
            <a:r>
              <a:rPr lang="en-US"/>
              <a:t>Click icon to add picture</a:t>
            </a:r>
          </a:p>
        </p:txBody>
      </p:sp>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1">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7" y="404243"/>
            <a:ext cx="864000" cy="864000"/>
          </a:xfrm>
          <a:prstGeom prst="rect">
            <a:avLst/>
          </a:prstGeom>
        </p:spPr>
      </p:pic>
      <p:sp>
        <p:nvSpPr>
          <p:cNvPr id="3" name="Subtitle 2"/>
          <p:cNvSpPr>
            <a:spLocks noGrp="1"/>
          </p:cNvSpPr>
          <p:nvPr>
            <p:ph type="subTitle" idx="1" hasCustomPrompt="1"/>
          </p:nvPr>
        </p:nvSpPr>
        <p:spPr>
          <a:xfrm>
            <a:off x="407995" y="3435720"/>
            <a:ext cx="10129043" cy="269017"/>
          </a:xfrm>
        </p:spPr>
        <p:txBody>
          <a:bodyPr anchor="b"/>
          <a:lstStyle>
            <a:lvl1pPr marL="0" indent="0" algn="l">
              <a:buNone/>
              <a:defRPr sz="1900">
                <a:solidFill>
                  <a:schemeClr val="bg1"/>
                </a:solidFill>
              </a:defRPr>
            </a:lvl1pPr>
            <a:lvl2pPr marL="457130" indent="0" algn="ctr">
              <a:buNone/>
              <a:defRPr sz="2000"/>
            </a:lvl2pPr>
            <a:lvl3pPr marL="914257" indent="0" algn="ctr">
              <a:buNone/>
              <a:defRPr sz="1800"/>
            </a:lvl3pPr>
            <a:lvl4pPr marL="1371384" indent="0" algn="ctr">
              <a:buNone/>
              <a:defRPr sz="1600"/>
            </a:lvl4pPr>
            <a:lvl5pPr marL="1828512" indent="0" algn="ctr">
              <a:buNone/>
              <a:defRPr sz="1600"/>
            </a:lvl5pPr>
            <a:lvl6pPr marL="2285642" indent="0" algn="ctr">
              <a:buNone/>
              <a:defRPr sz="1600"/>
            </a:lvl6pPr>
            <a:lvl7pPr marL="2742767" indent="0" algn="ctr">
              <a:buNone/>
              <a:defRPr sz="1600"/>
            </a:lvl7pPr>
            <a:lvl8pPr marL="3199896" indent="0" algn="ctr">
              <a:buNone/>
              <a:defRPr sz="1600"/>
            </a:lvl8pPr>
            <a:lvl9pPr marL="3657025" indent="0" algn="ctr">
              <a:buNone/>
              <a:defRPr sz="1600"/>
            </a:lvl9pPr>
          </a:lstStyle>
          <a:p>
            <a:r>
              <a:rPr lang="en-US"/>
              <a:t>Subtitle here</a:t>
            </a:r>
          </a:p>
        </p:txBody>
      </p:sp>
      <p:pic>
        <p:nvPicPr>
          <p:cNvPr id="8" name="Picture 7" descr="A black and green background&#10;&#10;Description automatically generated">
            <a:extLst>
              <a:ext uri="{FF2B5EF4-FFF2-40B4-BE49-F238E27FC236}">
                <a16:creationId xmlns:a16="http://schemas.microsoft.com/office/drawing/2014/main" id="{1B9DCC87-98CF-9980-B32F-31DF094655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9438925" y="0"/>
            <a:ext cx="2753075" cy="6858000"/>
          </a:xfrm>
          <a:prstGeom prst="rect">
            <a:avLst/>
          </a:prstGeom>
        </p:spPr>
      </p:pic>
      <p:pic>
        <p:nvPicPr>
          <p:cNvPr id="4" name="Graphic 3">
            <a:extLst>
              <a:ext uri="{FF2B5EF4-FFF2-40B4-BE49-F238E27FC236}">
                <a16:creationId xmlns:a16="http://schemas.microsoft.com/office/drawing/2014/main" id="{DEA81F64-E492-24D1-9800-558FDEB2ABC1}"/>
              </a:ext>
            </a:extLst>
          </p:cNvPr>
          <p:cNvPicPr>
            <a:picLocks noChangeAspect="1"/>
          </p:cNvPicPr>
          <p:nvPr userDrawn="1"/>
        </p:nvPicPr>
        <p:blipFill>
          <a:blip r:embed="rId1">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987" y="404243"/>
            <a:ext cx="864000" cy="864000"/>
          </a:xfrm>
          <a:prstGeom prst="rect">
            <a:avLst/>
          </a:prstGeom>
        </p:spPr>
      </p:pic>
      <p:sp>
        <p:nvSpPr>
          <p:cNvPr id="7" name="Title 1">
            <a:extLst>
              <a:ext uri="{FF2B5EF4-FFF2-40B4-BE49-F238E27FC236}">
                <a16:creationId xmlns:a16="http://schemas.microsoft.com/office/drawing/2014/main" id="{FA60DF1F-5083-3D21-DBB4-9594E5D3850E}"/>
              </a:ext>
            </a:extLst>
          </p:cNvPr>
          <p:cNvSpPr>
            <a:spLocks noGrp="1"/>
          </p:cNvSpPr>
          <p:nvPr>
            <p:ph type="ctrTitle" hasCustomPrompt="1"/>
          </p:nvPr>
        </p:nvSpPr>
        <p:spPr>
          <a:xfrm>
            <a:off x="411061" y="1802276"/>
            <a:ext cx="10126312" cy="1620000"/>
          </a:xfrm>
        </p:spPr>
        <p:txBody>
          <a:bodyPr anchor="t"/>
          <a:lstStyle>
            <a:lvl1pPr algn="l">
              <a:defRPr sz="5733">
                <a:solidFill>
                  <a:schemeClr val="accent1"/>
                </a:solidFill>
              </a:defRPr>
            </a:lvl1pPr>
          </a:lstStyle>
          <a:p>
            <a:r>
              <a:rPr lang="en-GB" sz="5733"/>
              <a:t>Presentation</a:t>
            </a:r>
            <a:br>
              <a:rPr lang="en-GB" sz="5733"/>
            </a:br>
            <a:r>
              <a:rPr lang="en-GB" sz="5733"/>
              <a:t>title here</a:t>
            </a:r>
          </a:p>
        </p:txBody>
      </p:sp>
    </p:spTree>
    <p:extLst>
      <p:ext uri="{BB962C8B-B14F-4D97-AF65-F5344CB8AC3E}">
        <p14:creationId xmlns:p14="http://schemas.microsoft.com/office/powerpoint/2010/main" val="1068338516"/>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5_Title Slide">
    <p:spTree>
      <p:nvGrpSpPr>
        <p:cNvPr id="1" name=""/>
        <p:cNvGrpSpPr/>
        <p:nvPr/>
      </p:nvGrpSpPr>
      <p:grpSpPr>
        <a:xfrm>
          <a:off x="0" y="0"/>
          <a:ext cx="0" cy="0"/>
        </a:xfrm>
      </p:grpSpPr>
      <p:sp>
        <p:nvSpPr>
          <p:cNvPr id="12" name="Picture Placeholder 11">
            <a:extLst>
              <a:ext uri="{FF2B5EF4-FFF2-40B4-BE49-F238E27FC236}">
                <a16:creationId xmlns:a16="http://schemas.microsoft.com/office/drawing/2014/main" id="{88004A96-CB18-5C84-A4AD-284BB920129A}"/>
              </a:ext>
            </a:extLst>
          </p:cNvPr>
          <p:cNvSpPr>
            <a:spLocks noGrp="1"/>
          </p:cNvSpPr>
          <p:nvPr>
            <p:ph type="pic" sz="quarter" idx="10"/>
          </p:nvPr>
        </p:nvSpPr>
        <p:spPr>
          <a:xfrm>
            <a:off x="5436120" y="-16040"/>
            <a:ext cx="6768000" cy="6882063"/>
          </a:xfrm>
          <a:custGeom>
            <a:gdLst>
              <a:gd name="connsiteX0" fmla="*/ 465221 w 6721642"/>
              <a:gd name="connsiteY0" fmla="*/ 0 h 6882063"/>
              <a:gd name="connsiteX1" fmla="*/ 6721642 w 6721642"/>
              <a:gd name="connsiteY1" fmla="*/ 0 h 6882063"/>
              <a:gd name="connsiteX2" fmla="*/ 6721642 w 6721642"/>
              <a:gd name="connsiteY2" fmla="*/ 6882063 h 6882063"/>
              <a:gd name="connsiteX3" fmla="*/ 0 w 6721642"/>
              <a:gd name="connsiteY3" fmla="*/ 6882063 h 6882063"/>
              <a:gd name="connsiteX4" fmla="*/ 2117558 w 6721642"/>
              <a:gd name="connsiteY4" fmla="*/ 4363453 h 6882063"/>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21642" h="6882063">
                <a:moveTo>
                  <a:pt x="465221" y="0"/>
                </a:moveTo>
                <a:lnTo>
                  <a:pt x="6721642" y="0"/>
                </a:lnTo>
                <a:lnTo>
                  <a:pt x="6721642" y="6882063"/>
                </a:lnTo>
                <a:lnTo>
                  <a:pt x="0" y="6882063"/>
                </a:lnTo>
                <a:lnTo>
                  <a:pt x="2117558" y="4363453"/>
                </a:lnTo>
                <a:close/>
              </a:path>
            </a:pathLst>
          </a:custGeom>
          <a:solidFill>
            <a:srgbClr val="919B83"/>
          </a:solidFill>
        </p:spPr>
        <p:txBody>
          <a:bodyPr wrap="square" anchor="ctr">
            <a:noAutofit/>
          </a:bodyPr>
          <a:lstStyle>
            <a:lvl1pPr marL="0" indent="0" algn="ctr">
              <a:buNone/>
              <a:defRPr>
                <a:solidFill>
                  <a:schemeClr val="bg1"/>
                </a:solidFill>
              </a:defRPr>
            </a:lvl1pPr>
          </a:lstStyle>
          <a:p>
            <a:r>
              <a:rPr lang="en-US"/>
              <a:t>Click icon to add picture</a:t>
            </a:r>
          </a:p>
        </p:txBody>
      </p:sp>
      <p:pic>
        <p:nvPicPr>
          <p:cNvPr id="7" name="Picture 6" descr="A colorful cube with black background&#10;&#10;Description automatically generated with medium confidence">
            <a:extLst>
              <a:ext uri="{FF2B5EF4-FFF2-40B4-BE49-F238E27FC236}">
                <a16:creationId xmlns:a16="http://schemas.microsoft.com/office/drawing/2014/main" id="{80BD6764-EFA0-BBE0-C5A3-011D4F8BB90E}"/>
              </a:ext>
            </a:extLst>
          </p:cNvPr>
          <p:cNvPicPr>
            <a:picLocks noChangeAspect="1"/>
          </p:cNvPicPr>
          <p:nvPr/>
        </p:nvPicPr>
        <p:blipFill>
          <a:blip r:embed="rId1">
            <a:extLst>
              <a:ext uri="{28A0092B-C50C-407E-A947-70E740481C1C}">
                <a14:useLocalDpi xmlns:a14="http://schemas.microsoft.com/office/drawing/2010/main"/>
              </a:ext>
            </a:extLst>
          </a:blip>
          <a:stretch>
            <a:fillRect/>
          </a:stretch>
        </p:blipFill>
        <p:spPr>
          <a:xfrm flipH="1" flipV="1">
            <a:off x="0" y="-24064"/>
            <a:ext cx="8189843" cy="6882063"/>
          </a:xfrm>
          <a:prstGeom prst="rect">
            <a:avLst/>
          </a:prstGeom>
        </p:spPr>
      </p:pic>
      <p:pic>
        <p:nvPicPr>
          <p:cNvPr id="20" name="Graphic 19">
            <a:extLst>
              <a:ext uri="{FF2B5EF4-FFF2-40B4-BE49-F238E27FC236}">
                <a16:creationId xmlns:a16="http://schemas.microsoft.com/office/drawing/2014/main" id="{7D3C67B8-BC43-BA6B-46F6-CB857466C2B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9791" y="406400"/>
            <a:ext cx="864000" cy="864000"/>
          </a:xfrm>
          <a:prstGeom prst="rect">
            <a:avLst/>
          </a:prstGeom>
        </p:spPr>
      </p:pic>
      <p:pic>
        <p:nvPicPr>
          <p:cNvPr id="4" name="Picture 3" descr="A colorful cube with black background&#10;&#10;Description automatically generated with medium confidence">
            <a:extLst>
              <a:ext uri="{FF2B5EF4-FFF2-40B4-BE49-F238E27FC236}">
                <a16:creationId xmlns:a16="http://schemas.microsoft.com/office/drawing/2014/main" id="{0D567B50-5591-4FD5-3165-729A4545694E}"/>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flipH="1" flipV="1">
            <a:off x="0" y="-24064"/>
            <a:ext cx="8189843" cy="6882063"/>
          </a:xfrm>
          <a:prstGeom prst="rect">
            <a:avLst/>
          </a:prstGeom>
        </p:spPr>
      </p:pic>
      <p:pic>
        <p:nvPicPr>
          <p:cNvPr id="5" name="Graphic 4">
            <a:extLst>
              <a:ext uri="{FF2B5EF4-FFF2-40B4-BE49-F238E27FC236}">
                <a16:creationId xmlns:a16="http://schemas.microsoft.com/office/drawing/2014/main" id="{130F0E05-0716-579F-D7E0-F553175B96B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9791" y="406400"/>
            <a:ext cx="864000" cy="864000"/>
          </a:xfrm>
          <a:prstGeom prst="rect">
            <a:avLst/>
          </a:prstGeom>
        </p:spPr>
      </p:pic>
      <p:sp>
        <p:nvSpPr>
          <p:cNvPr id="2" name="Title 1"/>
          <p:cNvSpPr>
            <a:spLocks noGrp="1"/>
          </p:cNvSpPr>
          <p:nvPr>
            <p:ph type="ctrTitle" hasCustomPrompt="1"/>
          </p:nvPr>
        </p:nvSpPr>
        <p:spPr>
          <a:xfrm>
            <a:off x="407990" y="4053623"/>
            <a:ext cx="6123439" cy="1620000"/>
          </a:xfrm>
        </p:spPr>
        <p:txBody>
          <a:bodyPr anchor="t"/>
          <a:lstStyle>
            <a:lvl1pPr algn="l">
              <a:defRPr sz="5733">
                <a:solidFill>
                  <a:schemeClr val="tx2"/>
                </a:solidFill>
              </a:defRPr>
            </a:lvl1pPr>
          </a:lstStyle>
          <a:p>
            <a:r>
              <a:rPr lang="en-GB" sz="5733"/>
              <a:t>Presentation</a:t>
            </a:r>
            <a:br>
              <a:rPr lang="en-GB" sz="5733"/>
            </a:br>
            <a:r>
              <a:rPr lang="en-GB" sz="5733"/>
              <a:t>title here</a:t>
            </a:r>
          </a:p>
        </p:txBody>
      </p:sp>
      <p:sp>
        <p:nvSpPr>
          <p:cNvPr id="3" name="Subtitle 2"/>
          <p:cNvSpPr>
            <a:spLocks noGrp="1"/>
          </p:cNvSpPr>
          <p:nvPr>
            <p:ph type="subTitle" idx="1" hasCustomPrompt="1"/>
          </p:nvPr>
        </p:nvSpPr>
        <p:spPr>
          <a:xfrm>
            <a:off x="407994" y="5673623"/>
            <a:ext cx="6123437" cy="900000"/>
          </a:xfrm>
        </p:spPr>
        <p:txBody>
          <a:bodyPr anchor="b"/>
          <a:lstStyle>
            <a:lvl1pPr marL="0" indent="0" algn="l">
              <a:buNone/>
              <a:defRPr sz="1900">
                <a:solidFill>
                  <a:schemeClr val="tx2"/>
                </a:solidFill>
              </a:defRPr>
            </a:lvl1pPr>
            <a:lvl2pPr marL="457130" indent="0" algn="ctr">
              <a:buNone/>
              <a:defRPr sz="2000"/>
            </a:lvl2pPr>
            <a:lvl3pPr marL="914257" indent="0" algn="ctr">
              <a:buNone/>
              <a:defRPr sz="1800"/>
            </a:lvl3pPr>
            <a:lvl4pPr marL="1371384" indent="0" algn="ctr">
              <a:buNone/>
              <a:defRPr sz="1600"/>
            </a:lvl4pPr>
            <a:lvl5pPr marL="1828512" indent="0" algn="ctr">
              <a:buNone/>
              <a:defRPr sz="1600"/>
            </a:lvl5pPr>
            <a:lvl6pPr marL="2285642" indent="0" algn="ctr">
              <a:buNone/>
              <a:defRPr sz="1600"/>
            </a:lvl6pPr>
            <a:lvl7pPr marL="2742767" indent="0" algn="ctr">
              <a:buNone/>
              <a:defRPr sz="1600"/>
            </a:lvl7pPr>
            <a:lvl8pPr marL="3199896" indent="0" algn="ctr">
              <a:buNone/>
              <a:defRPr sz="1600"/>
            </a:lvl8pPr>
            <a:lvl9pPr marL="3657025" indent="0" algn="ctr">
              <a:buNone/>
              <a:defRPr sz="1600"/>
            </a:lvl9pPr>
          </a:lstStyle>
          <a:p>
            <a:r>
              <a:rPr lang="en-US"/>
              <a:t>Subtitle here</a:t>
            </a:r>
          </a:p>
        </p:txBody>
      </p:sp>
    </p:spTree>
    <p:extLst>
      <p:ext uri="{BB962C8B-B14F-4D97-AF65-F5344CB8AC3E}">
        <p14:creationId xmlns:p14="http://schemas.microsoft.com/office/powerpoint/2010/main" val="1882177999"/>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0_Divider Slide">
    <p:spTree>
      <p:nvGrpSpPr>
        <p:cNvPr id="1" name=""/>
        <p:cNvGrpSpPr/>
        <p:nvPr/>
      </p:nvGrpSpPr>
      <p:grpSpPr>
        <a:xfrm>
          <a:off x="0" y="0"/>
          <a:ext cx="0" cy="0"/>
        </a:xfrm>
      </p:grpSpPr>
      <p:sp>
        <p:nvSpPr>
          <p:cNvPr id="5" name="Picture Placeholder 10">
            <a:extLst>
              <a:ext uri="{FF2B5EF4-FFF2-40B4-BE49-F238E27FC236}">
                <a16:creationId xmlns:a16="http://schemas.microsoft.com/office/drawing/2014/main" id="{D3996F23-3568-D36B-6123-2E091F29AAD7}"/>
              </a:ext>
            </a:extLst>
          </p:cNvPr>
          <p:cNvSpPr>
            <a:spLocks noGrp="1"/>
          </p:cNvSpPr>
          <p:nvPr>
            <p:ph type="pic" sz="quarter" idx="11"/>
          </p:nvPr>
        </p:nvSpPr>
        <p:spPr>
          <a:xfrm>
            <a:off x="5" y="0"/>
            <a:ext cx="6844553" cy="6858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2" name="Title 1"/>
          <p:cNvSpPr>
            <a:spLocks noGrp="1"/>
          </p:cNvSpPr>
          <p:nvPr>
            <p:ph type="ctrTitle" hasCustomPrompt="1"/>
          </p:nvPr>
        </p:nvSpPr>
        <p:spPr>
          <a:xfrm>
            <a:off x="7207765" y="396001"/>
            <a:ext cx="4576255" cy="3033000"/>
          </a:xfrm>
        </p:spPr>
        <p:txBody>
          <a:bodyPr anchor="t"/>
          <a:lstStyle>
            <a:lvl1pPr algn="l">
              <a:defRPr sz="5800">
                <a:solidFill>
                  <a:schemeClr val="tx2"/>
                </a:solidFill>
              </a:defRPr>
            </a:lvl1pPr>
          </a:lstStyle>
          <a:p>
            <a:r>
              <a:rPr lang="en-GB"/>
              <a:t>Divider title here</a:t>
            </a:r>
            <a:endParaRPr lang="en-US"/>
          </a:p>
        </p:txBody>
      </p:sp>
      <p:sp>
        <p:nvSpPr>
          <p:cNvPr id="12" name="Text Placeholder 11">
            <a:extLst>
              <a:ext uri="{FF2B5EF4-FFF2-40B4-BE49-F238E27FC236}">
                <a16:creationId xmlns:a16="http://schemas.microsoft.com/office/drawing/2014/main" id="{9B46A91A-DC46-C24A-5369-989099AFE03F}"/>
              </a:ext>
            </a:extLst>
          </p:cNvPr>
          <p:cNvSpPr>
            <a:spLocks noGrp="1"/>
          </p:cNvSpPr>
          <p:nvPr>
            <p:ph type="body" sz="quarter" idx="10" hasCustomPrompt="1"/>
          </p:nvPr>
        </p:nvSpPr>
        <p:spPr>
          <a:xfrm>
            <a:off x="244064" y="873125"/>
            <a:ext cx="4043363" cy="5984875"/>
          </a:xfrm>
        </p:spPr>
        <p:txBody>
          <a:bodyPr/>
          <a:lstStyle>
            <a:lvl1pPr marL="0" indent="0">
              <a:spcBef>
                <a:spcPct val="0"/>
              </a:spcBef>
              <a:buNone/>
              <a:defRPr sz="44994" b="0">
                <a:latin typeface="+mj-lt"/>
              </a:defRPr>
            </a:lvl1pPr>
          </a:lstStyle>
          <a:p>
            <a:pPr lvl="0"/>
            <a:r>
              <a:rPr lang="en-GB"/>
              <a:t>2</a:t>
            </a:r>
            <a:endParaRPr lang="en-US"/>
          </a:p>
        </p:txBody>
      </p:sp>
      <p:sp>
        <p:nvSpPr>
          <p:cNvPr id="9" name="Slide Number Placeholder 5">
            <a:extLst>
              <a:ext uri="{FF2B5EF4-FFF2-40B4-BE49-F238E27FC236}">
                <a16:creationId xmlns:a16="http://schemas.microsoft.com/office/drawing/2014/main" id="{F1C760F0-1836-47BC-27C6-4FC08F82DFD3}"/>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4" name="Footer Placeholder 3">
            <a:extLst>
              <a:ext uri="{FF2B5EF4-FFF2-40B4-BE49-F238E27FC236}">
                <a16:creationId xmlns:a16="http://schemas.microsoft.com/office/drawing/2014/main" id="{0E039BAA-FC2F-C4EB-C64C-B770438F3590}"/>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87578371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RIght-aligned title slide">
    <p:spTree>
      <p:nvGrpSpPr>
        <p:cNvPr id="1" name=""/>
        <p:cNvGrpSpPr/>
        <p:nvPr/>
      </p:nvGrpSpPr>
      <p:grpSpPr>
        <a:xfrm>
          <a:off x="0" y="0"/>
          <a:ext cx="0" cy="0"/>
        </a:xfrm>
      </p:grpSpPr>
      <p:pic>
        <p:nvPicPr>
          <p:cNvPr id="9" name="Cover Picture">
            <a:extLst>
              <a:ext uri="{FF2B5EF4-FFF2-40B4-BE49-F238E27FC236}">
                <a16:creationId xmlns:a16="http://schemas.microsoft.com/office/drawing/2014/main" id="{8DE0BD4F-0957-EFE0-B556-CD0F62B78562}"/>
              </a:ext>
            </a:extLst>
          </p:cNvPr>
          <p:cNvPicPr>
            <a:picLocks noChangeAspect="1" noChangeArrowheads="1"/>
          </p:cNvPicPr>
          <p:nvPr userDrawn="1"/>
        </p:nvPicPr>
        <p:blipFill>
          <a:blip r:embed="rId1">
            <a:extLst>
              <a:ext uri="{28A0092B-C50C-407E-A947-70E740481C1C}">
                <a14:useLocalDpi xmlns:a14="http://schemas.microsoft.com/office/drawing/2010/main"/>
              </a:ext>
            </a:extLst>
          </a:blip>
          <a:stretch>
            <a:fillRect/>
          </a:stretch>
        </p:blipFill>
        <p:spPr bwMode="auto">
          <a:xfrm flipH="1">
            <a:off x="635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branding Logo"/>
          <p:cNvSpPr>
            <a:spLocks noGrp="1"/>
          </p:cNvSpPr>
          <p:nvPr>
            <p:ph type="pic" sz="quarter" idx="12"/>
          </p:nvPr>
        </p:nvSpPr>
        <p:spPr>
          <a:xfrm>
            <a:off x="8138583" y="2381251"/>
            <a:ext cx="3289300" cy="1621367"/>
          </a:xfrm>
        </p:spPr>
        <p:txBody>
          <a:bodyPr/>
          <a:lstStyle>
            <a:lvl1pPr marL="0" indent="0">
              <a:buFontTx/>
              <a:buNone/>
              <a:defRPr/>
            </a:lvl1pPr>
          </a:lstStyle>
          <a:p>
            <a:pPr lvl="0"/>
            <a:r>
              <a:rPr lang="en-US" noProof="0"/>
              <a:t>Click icon to add picture</a:t>
            </a:r>
            <a:endParaRPr lang="en-GB" noProof="0"/>
          </a:p>
        </p:txBody>
      </p:sp>
      <p:sp>
        <p:nvSpPr>
          <p:cNvPr id="13" name="Cover Additional Title"/>
          <p:cNvSpPr>
            <a:spLocks noGrp="1"/>
          </p:cNvSpPr>
          <p:nvPr>
            <p:ph type="body" sz="quarter" idx="11"/>
          </p:nvPr>
        </p:nvSpPr>
        <p:spPr>
          <a:xfrm>
            <a:off x="4707883" y="5443634"/>
            <a:ext cx="6720000" cy="914833"/>
          </a:xfrm>
        </p:spPr>
        <p:txBody>
          <a:bodyPr>
            <a:noAutofit/>
          </a:bodyPr>
          <a:lstStyle>
            <a:lvl1pPr marL="0" indent="0" algn="r">
              <a:buNone/>
              <a:defRPr sz="2133"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2" name="Cover Subtitle"/>
          <p:cNvSpPr>
            <a:spLocks noGrp="1"/>
          </p:cNvSpPr>
          <p:nvPr>
            <p:ph type="body" sz="quarter" idx="10"/>
          </p:nvPr>
        </p:nvSpPr>
        <p:spPr>
          <a:xfrm>
            <a:off x="4707883" y="4861973"/>
            <a:ext cx="6720000" cy="573617"/>
          </a:xfrm>
        </p:spPr>
        <p:txBody>
          <a:bodyPr>
            <a:noAutofit/>
          </a:bodyPr>
          <a:lstStyle>
            <a:lvl1pPr marL="0" indent="0" algn="r">
              <a:buNone/>
              <a:defRPr sz="32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Title"/>
          <p:cNvSpPr>
            <a:spLocks noGrp="1"/>
          </p:cNvSpPr>
          <p:nvPr>
            <p:ph type="title"/>
          </p:nvPr>
        </p:nvSpPr>
        <p:spPr>
          <a:xfrm>
            <a:off x="2907950" y="4265736"/>
            <a:ext cx="8519933" cy="595200"/>
          </a:xfrm>
        </p:spPr>
        <p:txBody>
          <a:bodyPr anchor="b">
            <a:noAutofit/>
          </a:bodyPr>
          <a:lstStyle>
            <a:lvl1pPr algn="r">
              <a:defRPr sz="4267"/>
            </a:lvl1pPr>
          </a:lstStyle>
          <a:p>
            <a:r>
              <a:rPr lang="en-US"/>
              <a:t>Click to edit Master title style</a:t>
            </a:r>
            <a:endParaRPr lang="en-GB"/>
          </a:p>
        </p:txBody>
      </p:sp>
      <p:pic>
        <p:nvPicPr>
          <p:cNvPr id="8" name="Picture 7" descr="Shape&#10;&#10;Description automatically generated">
            <a:extLst>
              <a:ext uri="{FF2B5EF4-FFF2-40B4-BE49-F238E27FC236}">
                <a16:creationId xmlns:a16="http://schemas.microsoft.com/office/drawing/2014/main" id="{AE19E02E-B522-3EA9-EA84-2DDCA47C15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23883" y="765914"/>
            <a:ext cx="1104000" cy="1104000"/>
          </a:xfrm>
          <a:prstGeom prst="rect">
            <a:avLst/>
          </a:prstGeom>
        </p:spPr>
      </p:pic>
    </p:spTree>
    <p:extLst>
      <p:ext uri="{BB962C8B-B14F-4D97-AF65-F5344CB8AC3E}">
        <p14:creationId xmlns:p14="http://schemas.microsoft.com/office/powerpoint/2010/main" val="3396854316"/>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Divider Slide">
    <p:spTree>
      <p:nvGrpSpPr>
        <p:cNvPr id="1" name=""/>
        <p:cNvGrpSpPr/>
        <p:nvPr/>
      </p:nvGrpSpPr>
      <p:grpSpPr>
        <a:xfrm>
          <a:off x="0" y="0"/>
          <a:ext cx="0" cy="0"/>
        </a:xfrm>
      </p:grpSpPr>
      <p:sp>
        <p:nvSpPr>
          <p:cNvPr id="4" name="Picture Placeholder 10">
            <a:extLst>
              <a:ext uri="{FF2B5EF4-FFF2-40B4-BE49-F238E27FC236}">
                <a16:creationId xmlns:a16="http://schemas.microsoft.com/office/drawing/2014/main" id="{7773BB81-C363-5254-D364-A1A322A617C1}"/>
              </a:ext>
            </a:extLst>
          </p:cNvPr>
          <p:cNvSpPr>
            <a:spLocks noGrp="1"/>
          </p:cNvSpPr>
          <p:nvPr>
            <p:ph type="pic" sz="quarter" idx="11"/>
          </p:nvPr>
        </p:nvSpPr>
        <p:spPr>
          <a:xfrm>
            <a:off x="0" y="0"/>
            <a:ext cx="12193200" cy="6858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2" name="Title 1"/>
          <p:cNvSpPr>
            <a:spLocks noGrp="1"/>
          </p:cNvSpPr>
          <p:nvPr>
            <p:ph type="ctrTitle" hasCustomPrompt="1"/>
          </p:nvPr>
        </p:nvSpPr>
        <p:spPr>
          <a:xfrm>
            <a:off x="396003" y="873127"/>
            <a:ext cx="7911975" cy="1599143"/>
          </a:xfrm>
        </p:spPr>
        <p:txBody>
          <a:bodyPr anchor="t"/>
          <a:lstStyle>
            <a:lvl1pPr algn="l">
              <a:defRPr sz="5800">
                <a:solidFill>
                  <a:schemeClr val="tx2"/>
                </a:solidFill>
              </a:defRPr>
            </a:lvl1pPr>
          </a:lstStyle>
          <a:p>
            <a:r>
              <a:rPr lang="en-GB"/>
              <a:t>Divider title</a:t>
            </a:r>
            <a:br>
              <a:rPr lang="en-GB"/>
            </a:br>
            <a:r>
              <a:rPr lang="en-GB"/>
              <a:t>No number</a:t>
            </a:r>
            <a:endParaRPr lang="en-US"/>
          </a:p>
        </p:txBody>
      </p:sp>
      <p:sp>
        <p:nvSpPr>
          <p:cNvPr id="5" name="Footer Placeholder 4">
            <a:extLst>
              <a:ext uri="{FF2B5EF4-FFF2-40B4-BE49-F238E27FC236}">
                <a16:creationId xmlns:a16="http://schemas.microsoft.com/office/drawing/2014/main" id="{E74109EF-55F7-8884-590F-CCF649DB0A2A}"/>
              </a:ext>
            </a:extLst>
          </p:cNvPr>
          <p:cNvSpPr>
            <a:spLocks noGrp="1"/>
          </p:cNvSpPr>
          <p:nvPr>
            <p:ph type="ftr" sz="quarter" idx="12"/>
          </p:nvPr>
        </p:nvSpPr>
        <p:spPr/>
        <p:txBody>
          <a:bodyPr/>
          <a:lstStyle/>
          <a:p>
            <a:endParaRPr lang="en-US"/>
          </a:p>
        </p:txBody>
      </p:sp>
      <p:sp>
        <p:nvSpPr>
          <p:cNvPr id="9" name="Slide Number Placeholder 5">
            <a:extLst>
              <a:ext uri="{FF2B5EF4-FFF2-40B4-BE49-F238E27FC236}">
                <a16:creationId xmlns:a16="http://schemas.microsoft.com/office/drawing/2014/main" id="{F1C760F0-1836-47BC-27C6-4FC08F82DFD3}"/>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939651784"/>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_Divider Slide">
    <p:spTree>
      <p:nvGrpSpPr>
        <p:cNvPr id="1" name=""/>
        <p:cNvGrpSpPr/>
        <p:nvPr/>
      </p:nvGrpSpPr>
      <p:grpSpPr>
        <a:xfrm>
          <a:off x="0" y="0"/>
          <a:ext cx="0" cy="0"/>
        </a:xfrm>
      </p:grpSpPr>
      <p:sp>
        <p:nvSpPr>
          <p:cNvPr id="4" name="Picture Placeholder 10">
            <a:extLst>
              <a:ext uri="{FF2B5EF4-FFF2-40B4-BE49-F238E27FC236}">
                <a16:creationId xmlns:a16="http://schemas.microsoft.com/office/drawing/2014/main" id="{7773BB81-C363-5254-D364-A1A322A617C1}"/>
              </a:ext>
            </a:extLst>
          </p:cNvPr>
          <p:cNvSpPr>
            <a:spLocks noGrp="1"/>
          </p:cNvSpPr>
          <p:nvPr>
            <p:ph type="pic" sz="quarter" idx="11"/>
          </p:nvPr>
        </p:nvSpPr>
        <p:spPr>
          <a:xfrm>
            <a:off x="0" y="0"/>
            <a:ext cx="12193200" cy="6858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2" name="Title 1"/>
          <p:cNvSpPr>
            <a:spLocks noGrp="1"/>
          </p:cNvSpPr>
          <p:nvPr>
            <p:ph type="ctrTitle" hasCustomPrompt="1"/>
          </p:nvPr>
        </p:nvSpPr>
        <p:spPr>
          <a:xfrm>
            <a:off x="7884240" y="576794"/>
            <a:ext cx="3899773" cy="1599143"/>
          </a:xfrm>
        </p:spPr>
        <p:txBody>
          <a:bodyPr anchor="t"/>
          <a:lstStyle>
            <a:lvl1pPr algn="l">
              <a:defRPr sz="5800">
                <a:solidFill>
                  <a:schemeClr val="bg1"/>
                </a:solidFill>
              </a:defRPr>
            </a:lvl1pPr>
          </a:lstStyle>
          <a:p>
            <a:r>
              <a:rPr lang="en-GB"/>
              <a:t>Divider title here</a:t>
            </a:r>
            <a:endParaRPr lang="en-US"/>
          </a:p>
        </p:txBody>
      </p:sp>
      <p:sp>
        <p:nvSpPr>
          <p:cNvPr id="9" name="Slide Number Placeholder 5">
            <a:extLst>
              <a:ext uri="{FF2B5EF4-FFF2-40B4-BE49-F238E27FC236}">
                <a16:creationId xmlns:a16="http://schemas.microsoft.com/office/drawing/2014/main" id="{F1C760F0-1836-47BC-27C6-4FC08F82DFD3}"/>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5" name="Footer Placeholder 4">
            <a:extLst>
              <a:ext uri="{FF2B5EF4-FFF2-40B4-BE49-F238E27FC236}">
                <a16:creationId xmlns:a16="http://schemas.microsoft.com/office/drawing/2014/main" id="{E74109EF-55F7-8884-590F-CCF649DB0A2A}"/>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40733409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_Divider Slide">
    <p:bg>
      <p:bgRef idx="1001">
        <a:schemeClr val="bg2"/>
      </p:bgRef>
    </p:bg>
    <p:spTree>
      <p:nvGrpSpPr>
        <p:cNvPr id="1" name=""/>
        <p:cNvGrpSpPr/>
        <p:nvPr/>
      </p:nvGrpSpPr>
      <p:grpSpPr>
        <a:xfrm>
          <a:off x="0" y="0"/>
          <a:ext cx="0" cy="0"/>
        </a:xfrm>
      </p:grpSpPr>
      <p:sp>
        <p:nvSpPr>
          <p:cNvPr id="2" name="Title 1"/>
          <p:cNvSpPr>
            <a:spLocks noGrp="1"/>
          </p:cNvSpPr>
          <p:nvPr>
            <p:ph type="ctrTitle" hasCustomPrompt="1"/>
          </p:nvPr>
        </p:nvSpPr>
        <p:spPr>
          <a:xfrm>
            <a:off x="396003" y="873127"/>
            <a:ext cx="7911975" cy="1599143"/>
          </a:xfrm>
        </p:spPr>
        <p:txBody>
          <a:bodyPr anchor="t"/>
          <a:lstStyle>
            <a:lvl1pPr algn="l">
              <a:defRPr sz="5800">
                <a:solidFill>
                  <a:schemeClr val="accent1"/>
                </a:solidFill>
              </a:defRPr>
            </a:lvl1pPr>
          </a:lstStyle>
          <a:p>
            <a:r>
              <a:rPr lang="en-GB"/>
              <a:t>Divider title</a:t>
            </a:r>
            <a:br>
              <a:rPr lang="en-GB"/>
            </a:br>
            <a:r>
              <a:rPr lang="en-GB"/>
              <a:t>No number</a:t>
            </a:r>
            <a:endParaRPr lang="en-US"/>
          </a:p>
        </p:txBody>
      </p:sp>
      <p:sp>
        <p:nvSpPr>
          <p:cNvPr id="9" name="Slide Number Placeholder 5">
            <a:extLst>
              <a:ext uri="{FF2B5EF4-FFF2-40B4-BE49-F238E27FC236}">
                <a16:creationId xmlns:a16="http://schemas.microsoft.com/office/drawing/2014/main" id="{F1C760F0-1836-47BC-27C6-4FC08F82DFD3}"/>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rgbClr val="243408"/>
                </a:solidFill>
              </a:defRPr>
            </a:lvl1pPr>
          </a:lstStyle>
          <a:p>
            <a:fld id="{48F63A3B-78C7-47BE-AE5E-E10140E04643}" type="slidenum">
              <a:rPr lang="en-US" smtClean="0"/>
              <a:t>‹#›</a:t>
            </a:fld>
            <a:endParaRPr lang="en-US"/>
          </a:p>
        </p:txBody>
      </p:sp>
      <p:sp>
        <p:nvSpPr>
          <p:cNvPr id="5" name="Footer Placeholder 4">
            <a:extLst>
              <a:ext uri="{FF2B5EF4-FFF2-40B4-BE49-F238E27FC236}">
                <a16:creationId xmlns:a16="http://schemas.microsoft.com/office/drawing/2014/main" id="{E74109EF-55F7-8884-590F-CCF649DB0A2A}"/>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08334646"/>
      </p:ext>
    </p:extLst>
  </p:cSld>
  <p:clrMapOvr>
    <a:overrideClrMapping bg1="dk1" tx1="lt1" bg2="dk2" tx2="lt2" accent1="accent1" accent2="accent2" accent3="accent3" accent4="accent4" accent5="accent5" accent6="accent6" hlink="hlink" folHlink="folHlink"/>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Intro slide">
    <p:bg>
      <p:bgPr>
        <a:solidFill>
          <a:schemeClr val="tx2"/>
        </a:solidFill>
        <a:effectLst/>
      </p:bgPr>
    </p:bg>
    <p:spTree>
      <p:nvGrpSpPr>
        <p:cNvPr id="1" name=""/>
        <p:cNvGrpSpPr/>
        <p:nvPr/>
      </p:nvGrpSpPr>
      <p:grpSpPr>
        <a:xfrm>
          <a:off x="0" y="0"/>
          <a:ext cx="0" cy="0"/>
        </a:xfrm>
      </p:grpSpPr>
      <p:sp>
        <p:nvSpPr>
          <p:cNvPr id="2" name="Title 1"/>
          <p:cNvSpPr>
            <a:spLocks noGrp="1"/>
          </p:cNvSpPr>
          <p:nvPr>
            <p:ph type="title"/>
          </p:nvPr>
        </p:nvSpPr>
        <p:spPr>
          <a:xfrm>
            <a:off x="407993" y="404817"/>
            <a:ext cx="11376025" cy="1295401"/>
          </a:xfrm>
        </p:spPr>
        <p:txBody>
          <a:bodyPr/>
          <a:lstStyle>
            <a:lvl1pPr>
              <a:defRPr sz="3900">
                <a:solidFill>
                  <a:schemeClr val="accent1"/>
                </a:solidFill>
              </a:defRPr>
            </a:lvl1pPr>
          </a:lstStyle>
          <a:p>
            <a:r>
              <a:rPr lang="en-US"/>
              <a:t>Click to edit Master title style</a:t>
            </a:r>
          </a:p>
        </p:txBody>
      </p:sp>
      <p:sp>
        <p:nvSpPr>
          <p:cNvPr id="3" name="Content Placeholder 2"/>
          <p:cNvSpPr>
            <a:spLocks noGrp="1"/>
          </p:cNvSpPr>
          <p:nvPr>
            <p:ph idx="1"/>
          </p:nvPr>
        </p:nvSpPr>
        <p:spPr>
          <a:xfrm>
            <a:off x="426307" y="2276479"/>
            <a:ext cx="3636000" cy="4224339"/>
          </a:xfrm>
        </p:spPr>
        <p:txBody>
          <a:bodyPr/>
          <a:lstStyle>
            <a:lvl1pPr marL="251960" indent="-251960">
              <a:buSzTx/>
              <a:buFontTx/>
              <a:buBlip>
                <a:blip r:embed="rId1"/>
              </a:buBlip>
              <a:defRPr sz="1400">
                <a:solidFill>
                  <a:schemeClr val="bg1"/>
                </a:solidFill>
              </a:defRPr>
            </a:lvl1pPr>
            <a:lvl2pPr marL="446018" indent="-222216">
              <a:buClr>
                <a:schemeClr val="bg1"/>
              </a:buClr>
              <a:buFont typeface="Arial" panose="02000000000000000000" pitchFamily="2" charset="-79"/>
              <a:buChar char="⎻"/>
              <a:defRPr sz="1200">
                <a:solidFill>
                  <a:schemeClr val="bg1"/>
                </a:solidFill>
              </a:defRPr>
            </a:lvl2pPr>
            <a:lvl3pPr marL="446018" indent="-222216">
              <a:buClr>
                <a:schemeClr val="bg1"/>
              </a:buClr>
              <a:buFont typeface="Arial" panose="02000000000000000000" pitchFamily="2" charset="-79"/>
              <a:buChar char="⎻"/>
              <a:defRPr sz="1100">
                <a:solidFill>
                  <a:schemeClr val="bg1"/>
                </a:solidFill>
              </a:defRPr>
            </a:lvl3pPr>
            <a:lvl4pPr marL="446018" indent="-222216">
              <a:buClr>
                <a:schemeClr val="bg1"/>
              </a:buClr>
              <a:buFont typeface="Arial" panose="02000000000000000000" pitchFamily="2" charset="-79"/>
              <a:buChar char="⎻"/>
              <a:defRPr sz="1051">
                <a:solidFill>
                  <a:schemeClr val="bg1"/>
                </a:solidFill>
              </a:defRPr>
            </a:lvl4pPr>
            <a:lvl5pPr marL="446018" indent="-222216">
              <a:buClr>
                <a:schemeClr val="bg1"/>
              </a:buClr>
              <a:buFont typeface="Arial" panose="02000000000000000000" pitchFamily="2" charset="-79"/>
              <a:buChar char="⎻"/>
              <a:defRPr sz="105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FFCF832-B26F-77EC-4BD0-B1B338BBED5A}"/>
              </a:ext>
            </a:extLst>
          </p:cNvPr>
          <p:cNvSpPr>
            <a:spLocks noGrp="1"/>
          </p:cNvSpPr>
          <p:nvPr>
            <p:ph idx="10"/>
          </p:nvPr>
        </p:nvSpPr>
        <p:spPr>
          <a:xfrm>
            <a:off x="4297363" y="2276479"/>
            <a:ext cx="3636000" cy="4224339"/>
          </a:xfrm>
        </p:spPr>
        <p:txBody>
          <a:bodyPr/>
          <a:lstStyle>
            <a:lvl1pPr marL="251960" indent="-251960">
              <a:buSzTx/>
              <a:buFontTx/>
              <a:buBlip>
                <a:blip r:embed="rId1"/>
              </a:buBlip>
              <a:defRPr sz="1400">
                <a:solidFill>
                  <a:schemeClr val="bg1"/>
                </a:solidFill>
              </a:defRPr>
            </a:lvl1pPr>
            <a:lvl2pPr marL="446018" indent="-222216">
              <a:buClr>
                <a:schemeClr val="bg1"/>
              </a:buClr>
              <a:buFont typeface="Arial" panose="02000000000000000000" pitchFamily="2" charset="-79"/>
              <a:buChar char="⎻"/>
              <a:defRPr sz="1200">
                <a:solidFill>
                  <a:schemeClr val="bg1"/>
                </a:solidFill>
              </a:defRPr>
            </a:lvl2pPr>
            <a:lvl3pPr marL="446018" indent="-222216">
              <a:buClr>
                <a:schemeClr val="bg1"/>
              </a:buClr>
              <a:buFont typeface="Arial" panose="02000000000000000000" pitchFamily="2" charset="-79"/>
              <a:buChar char="⎻"/>
              <a:defRPr sz="1100">
                <a:solidFill>
                  <a:schemeClr val="bg1"/>
                </a:solidFill>
              </a:defRPr>
            </a:lvl3pPr>
            <a:lvl4pPr marL="446018" indent="-222216">
              <a:buClr>
                <a:schemeClr val="bg1"/>
              </a:buClr>
              <a:buFont typeface="Arial" panose="02000000000000000000" pitchFamily="2" charset="-79"/>
              <a:buChar char="⎻"/>
              <a:defRPr sz="1051">
                <a:solidFill>
                  <a:schemeClr val="bg1"/>
                </a:solidFill>
              </a:defRPr>
            </a:lvl4pPr>
            <a:lvl5pPr marL="446018" indent="-222216">
              <a:buClr>
                <a:schemeClr val="bg1"/>
              </a:buClr>
              <a:buFont typeface="Arial" panose="02000000000000000000" pitchFamily="2" charset="-79"/>
              <a:buChar char="⎻"/>
              <a:defRPr sz="105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7160FC8B-FA33-7664-7C9C-66E5EA984956}"/>
              </a:ext>
            </a:extLst>
          </p:cNvPr>
          <p:cNvSpPr>
            <a:spLocks noGrp="1"/>
          </p:cNvSpPr>
          <p:nvPr>
            <p:ph idx="11"/>
          </p:nvPr>
        </p:nvSpPr>
        <p:spPr>
          <a:xfrm>
            <a:off x="9173182" y="2276475"/>
            <a:ext cx="2610836" cy="2690941"/>
          </a:xfrm>
          <a:solidFill>
            <a:schemeClr val="accent1"/>
          </a:solidFill>
        </p:spPr>
        <p:txBody>
          <a:bodyPr lIns="180000" tIns="180000" rIns="180000" bIns="180000" anchor="b"/>
          <a:lstStyle>
            <a:lvl1pPr marL="0" indent="0">
              <a:buSzTx/>
              <a:buFont typeface="Arial" panose="020b0604020202020204" pitchFamily="34" charset="0"/>
              <a:buNone/>
              <a:defRPr sz="1600">
                <a:solidFill>
                  <a:schemeClr val="tx2"/>
                </a:solidFill>
                <a:latin typeface="+mn-lt"/>
              </a:defRPr>
            </a:lvl1pPr>
            <a:lvl2pPr marL="223804" indent="0">
              <a:buClr>
                <a:schemeClr val="bg1"/>
              </a:buClr>
              <a:buFont typeface="Arial" panose="02000000000000000000" pitchFamily="2" charset="-79"/>
              <a:buNone/>
              <a:defRPr sz="1400">
                <a:solidFill>
                  <a:schemeClr val="bg1"/>
                </a:solidFill>
              </a:defRPr>
            </a:lvl2pPr>
            <a:lvl3pPr marL="446018" indent="-222216">
              <a:buClr>
                <a:schemeClr val="bg1"/>
              </a:buClr>
              <a:buFont typeface="Arial" panose="02000000000000000000" pitchFamily="2" charset="-79"/>
              <a:buChar char="⎻"/>
              <a:defRPr sz="1200">
                <a:solidFill>
                  <a:schemeClr val="bg1"/>
                </a:solidFill>
              </a:defRPr>
            </a:lvl3pPr>
            <a:lvl4pPr marL="446018" indent="-222216">
              <a:buClr>
                <a:schemeClr val="bg1"/>
              </a:buClr>
              <a:buFont typeface="Arial" panose="02000000000000000000" pitchFamily="2" charset="-79"/>
              <a:buChar char="⎻"/>
              <a:defRPr sz="1100">
                <a:solidFill>
                  <a:schemeClr val="bg1"/>
                </a:solidFill>
              </a:defRPr>
            </a:lvl4pPr>
            <a:lvl5pPr marL="446018" indent="-222216">
              <a:buClr>
                <a:schemeClr val="bg1"/>
              </a:buClr>
              <a:buFont typeface="Arial" panose="02000000000000000000" pitchFamily="2" charset="-79"/>
              <a:buChar char="⎻"/>
              <a:defRPr sz="1100">
                <a:solidFill>
                  <a:schemeClr val="bg1"/>
                </a:solidFill>
              </a:defRPr>
            </a:lvl5pPr>
          </a:lstStyle>
          <a:p>
            <a:pPr lvl="0"/>
            <a:r>
              <a:rPr lang="en-US"/>
              <a:t>Click to edit Master text styles</a:t>
            </a:r>
          </a:p>
        </p:txBody>
      </p:sp>
      <p:sp>
        <p:nvSpPr>
          <p:cNvPr id="15" name="Picture Placeholder 14">
            <a:extLst>
              <a:ext uri="{FF2B5EF4-FFF2-40B4-BE49-F238E27FC236}">
                <a16:creationId xmlns:a16="http://schemas.microsoft.com/office/drawing/2014/main" id="{3F1D326F-30F4-BEE3-4532-428A4DAACB9E}"/>
              </a:ext>
            </a:extLst>
          </p:cNvPr>
          <p:cNvSpPr>
            <a:spLocks noGrp="1"/>
          </p:cNvSpPr>
          <p:nvPr>
            <p:ph type="pic" sz="quarter" idx="12" hasCustomPrompt="1"/>
          </p:nvPr>
        </p:nvSpPr>
        <p:spPr>
          <a:xfrm>
            <a:off x="9414368" y="2612167"/>
            <a:ext cx="432000" cy="432000"/>
          </a:xfrm>
          <a:solidFill>
            <a:schemeClr val="tx2"/>
          </a:solidFill>
        </p:spPr>
        <p:txBody>
          <a:bodyPr anchor="ctr"/>
          <a:lstStyle>
            <a:lvl1pPr marL="0" indent="0" algn="ctr">
              <a:buFontTx/>
              <a:buNone/>
              <a:defRPr sz="900">
                <a:solidFill>
                  <a:schemeClr val="bg1"/>
                </a:solidFill>
              </a:defRPr>
            </a:lvl1pPr>
          </a:lstStyle>
          <a:p>
            <a:r>
              <a:rPr lang="en-US"/>
              <a:t>icon</a:t>
            </a:r>
          </a:p>
        </p:txBody>
      </p:sp>
      <p:sp>
        <p:nvSpPr>
          <p:cNvPr id="4" name="Footer Placeholder 3">
            <a:extLst>
              <a:ext uri="{FF2B5EF4-FFF2-40B4-BE49-F238E27FC236}">
                <a16:creationId xmlns:a16="http://schemas.microsoft.com/office/drawing/2014/main" id="{014CAC27-2773-061C-B935-3298D9EFFC74}"/>
              </a:ext>
            </a:extLst>
          </p:cNvPr>
          <p:cNvSpPr>
            <a:spLocks noGrp="1"/>
          </p:cNvSpPr>
          <p:nvPr>
            <p:ph type="ftr" sz="quarter" idx="13"/>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76EACD99-99A6-DA5E-0F2B-F98EBA78E506}"/>
              </a:ext>
            </a:extLst>
          </p:cNvPr>
          <p:cNvSpPr>
            <a:spLocks noGrp="1"/>
          </p:cNvSpPr>
          <p:nvPr>
            <p:ph type="sldNum" sz="quarter" idx="14"/>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82927368"/>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column text">
    <p:spTree>
      <p:nvGrpSpPr>
        <p:cNvPr id="1" name=""/>
        <p:cNvGrpSpPr/>
        <p:nvPr/>
      </p:nvGrpSpPr>
      <p:grpSpPr>
        <a:xfrm>
          <a:off x="0" y="0"/>
          <a:ext cx="0" cy="0"/>
        </a:xfrm>
      </p:grpSpPr>
      <p:sp>
        <p:nvSpPr>
          <p:cNvPr id="2" name="Title 1"/>
          <p:cNvSpPr>
            <a:spLocks noGrp="1"/>
          </p:cNvSpPr>
          <p:nvPr>
            <p:ph type="title" hasCustomPrompt="1"/>
          </p:nvPr>
        </p:nvSpPr>
        <p:spPr>
          <a:xfrm>
            <a:off x="407581" y="879977"/>
            <a:ext cx="11376025" cy="612000"/>
          </a:xfrm>
        </p:spPr>
        <p:txBody>
          <a:bodyPr/>
          <a:lstStyle>
            <a:lvl1pPr>
              <a:defRPr sz="3400">
                <a:solidFill>
                  <a:schemeClr val="tx2"/>
                </a:solidFill>
              </a:defRPr>
            </a:lvl1pPr>
          </a:lstStyle>
          <a:p>
            <a:r>
              <a:rPr lang="en-GB"/>
              <a:t>1-column text – Title here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993" y="1497700"/>
            <a:ext cx="11376025"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3" name="Footer Placeholder 2">
            <a:extLst>
              <a:ext uri="{FF2B5EF4-FFF2-40B4-BE49-F238E27FC236}">
                <a16:creationId xmlns:a16="http://schemas.microsoft.com/office/drawing/2014/main" id="{4E455234-05EA-03F5-3F08-41CAEAE405AD}"/>
              </a:ext>
            </a:extLst>
          </p:cNvPr>
          <p:cNvSpPr>
            <a:spLocks noGrp="1"/>
          </p:cNvSpPr>
          <p:nvPr>
            <p:ph type="ftr" sz="quarter" idx="22"/>
          </p:nvPr>
        </p:nvSpPr>
        <p:spPr/>
        <p:txBody>
          <a:bodyPr/>
          <a:lstStyle/>
          <a:p>
            <a:endParaRPr lang="en-US"/>
          </a:p>
        </p:txBody>
      </p:sp>
      <p:sp>
        <p:nvSpPr>
          <p:cNvPr id="5" name="Text Placeholder 10">
            <a:extLst>
              <a:ext uri="{FF2B5EF4-FFF2-40B4-BE49-F238E27FC236}">
                <a16:creationId xmlns:a16="http://schemas.microsoft.com/office/drawing/2014/main" id="{9AF39B29-13BC-A3A2-9812-CA9C7B55AA5B}"/>
              </a:ext>
            </a:extLst>
          </p:cNvPr>
          <p:cNvSpPr>
            <a:spLocks noGrp="1"/>
          </p:cNvSpPr>
          <p:nvPr>
            <p:ph type="body" sz="quarter" idx="21"/>
          </p:nvPr>
        </p:nvSpPr>
        <p:spPr>
          <a:xfrm>
            <a:off x="407580" y="2304001"/>
            <a:ext cx="11376025" cy="4211639"/>
          </a:xfrm>
        </p:spPr>
        <p:txBody>
          <a:bodyPr/>
          <a:lstStyle>
            <a:lvl1pPr marL="361912" indent="-361912">
              <a:spcAft>
                <a:spcPts val="800"/>
              </a:spcAft>
              <a:defRPr sz="1707"/>
            </a:lvl1pPr>
            <a:lvl2pPr marL="634931" indent="-231750">
              <a:spcAft>
                <a:spcPts val="1000"/>
              </a:spcAft>
              <a:defRPr/>
            </a:lvl2pPr>
            <a:lvl3pPr marL="880967" indent="-220638">
              <a:spcAft>
                <a:spcPts val="1000"/>
              </a:spcAft>
              <a:defRPr/>
            </a:lvl3pPr>
            <a:lvl4pPr marL="1079384" indent="-192067">
              <a:spcAft>
                <a:spcPts val="1000"/>
              </a:spcAft>
              <a:defRPr/>
            </a:lvl4pPr>
            <a:lvl5pPr marL="1285736" indent="-182542">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30515"/>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column text">
    <p:spTree>
      <p:nvGrpSpPr>
        <p:cNvPr id="1" name=""/>
        <p:cNvGrpSpPr/>
        <p:nvPr/>
      </p:nvGrpSpPr>
      <p:grpSpPr>
        <a:xfrm>
          <a:off x="0" y="0"/>
          <a:ext cx="0" cy="0"/>
        </a:xfrm>
      </p:grpSpPr>
      <p:sp>
        <p:nvSpPr>
          <p:cNvPr id="2" name="Title 1"/>
          <p:cNvSpPr>
            <a:spLocks noGrp="1"/>
          </p:cNvSpPr>
          <p:nvPr>
            <p:ph type="title" hasCustomPrompt="1"/>
          </p:nvPr>
        </p:nvSpPr>
        <p:spPr>
          <a:xfrm>
            <a:off x="407581" y="879977"/>
            <a:ext cx="11376025" cy="612000"/>
          </a:xfrm>
        </p:spPr>
        <p:txBody>
          <a:bodyPr/>
          <a:lstStyle>
            <a:lvl1pPr>
              <a:defRPr sz="3400">
                <a:solidFill>
                  <a:schemeClr val="tx2"/>
                </a:solidFill>
              </a:defRPr>
            </a:lvl1pPr>
          </a:lstStyle>
          <a:p>
            <a:r>
              <a:rPr lang="en-GB"/>
              <a:t>2-column text – Title here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993" y="1497700"/>
            <a:ext cx="11376025"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3" name="Footer Placeholder 2">
            <a:extLst>
              <a:ext uri="{FF2B5EF4-FFF2-40B4-BE49-F238E27FC236}">
                <a16:creationId xmlns:a16="http://schemas.microsoft.com/office/drawing/2014/main" id="{041D77AA-B6D5-74E8-FA4F-986168936211}"/>
              </a:ext>
            </a:extLst>
          </p:cNvPr>
          <p:cNvSpPr>
            <a:spLocks noGrp="1"/>
          </p:cNvSpPr>
          <p:nvPr>
            <p:ph type="ftr" sz="quarter" idx="23"/>
          </p:nvPr>
        </p:nvSpPr>
        <p:spPr/>
        <p:txBody>
          <a:bodyPr/>
          <a:lstStyle/>
          <a:p>
            <a:endParaRPr lang="en-US"/>
          </a:p>
        </p:txBody>
      </p:sp>
      <p:sp>
        <p:nvSpPr>
          <p:cNvPr id="9" name="Text Placeholder 10">
            <a:extLst>
              <a:ext uri="{FF2B5EF4-FFF2-40B4-BE49-F238E27FC236}">
                <a16:creationId xmlns:a16="http://schemas.microsoft.com/office/drawing/2014/main" id="{0E5BBCF0-5927-C1AB-ACCA-EE52FA6E7434}"/>
              </a:ext>
            </a:extLst>
          </p:cNvPr>
          <p:cNvSpPr>
            <a:spLocks noGrp="1"/>
          </p:cNvSpPr>
          <p:nvPr>
            <p:ph type="body" sz="quarter" idx="26"/>
          </p:nvPr>
        </p:nvSpPr>
        <p:spPr>
          <a:xfrm>
            <a:off x="407576" y="2304000"/>
            <a:ext cx="5580000" cy="4227512"/>
          </a:xfrm>
        </p:spPr>
        <p:txBody>
          <a:bodyPr/>
          <a:lstStyle>
            <a:lvl1pPr marL="361912" indent="-361912">
              <a:spcBef>
                <a:spcPts val="800"/>
              </a:spcBef>
              <a:spcAft>
                <a:spcPts val="800"/>
              </a:spcAft>
              <a:defRPr sz="1707"/>
            </a:lvl1pPr>
            <a:lvl2pPr marL="634931" indent="-231750">
              <a:lnSpc>
                <a:spcPct val="100000"/>
              </a:lnSpc>
              <a:spcAft>
                <a:spcPts val="1000"/>
              </a:spcAft>
              <a:defRPr/>
            </a:lvl2pPr>
            <a:lvl3pPr marL="880967" indent="-220638">
              <a:lnSpc>
                <a:spcPct val="100000"/>
              </a:lnSpc>
              <a:spcAft>
                <a:spcPts val="1000"/>
              </a:spcAft>
              <a:defRPr/>
            </a:lvl3pPr>
            <a:lvl4pPr marL="1079384" indent="-192067">
              <a:lnSpc>
                <a:spcPct val="100000"/>
              </a:lnSpc>
              <a:spcAft>
                <a:spcPts val="1000"/>
              </a:spcAft>
              <a:defRPr/>
            </a:lvl4pPr>
            <a:lvl5pPr marL="1285736" indent="-182542">
              <a:lnSpc>
                <a:spcPct val="100000"/>
              </a:lnSpc>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0">
            <a:extLst>
              <a:ext uri="{FF2B5EF4-FFF2-40B4-BE49-F238E27FC236}">
                <a16:creationId xmlns:a16="http://schemas.microsoft.com/office/drawing/2014/main" id="{494B83A5-0413-9369-4659-F71D2FCA5AB6}"/>
              </a:ext>
            </a:extLst>
          </p:cNvPr>
          <p:cNvSpPr>
            <a:spLocks noGrp="1"/>
          </p:cNvSpPr>
          <p:nvPr>
            <p:ph type="body" sz="quarter" idx="27"/>
          </p:nvPr>
        </p:nvSpPr>
        <p:spPr>
          <a:xfrm>
            <a:off x="6203485" y="2304000"/>
            <a:ext cx="5580000" cy="4227512"/>
          </a:xfrm>
        </p:spPr>
        <p:txBody>
          <a:bodyPr/>
          <a:lstStyle>
            <a:lvl1pPr marL="361912" indent="-361912">
              <a:spcBef>
                <a:spcPts val="800"/>
              </a:spcBef>
              <a:spcAft>
                <a:spcPts val="800"/>
              </a:spcAft>
              <a:defRPr sz="1707"/>
            </a:lvl1pPr>
            <a:lvl2pPr marL="634931" indent="-231750">
              <a:lnSpc>
                <a:spcPct val="100000"/>
              </a:lnSpc>
              <a:spcAft>
                <a:spcPts val="1000"/>
              </a:spcAft>
              <a:defRPr/>
            </a:lvl2pPr>
            <a:lvl3pPr marL="880967" indent="-220638">
              <a:lnSpc>
                <a:spcPct val="100000"/>
              </a:lnSpc>
              <a:spcAft>
                <a:spcPts val="1000"/>
              </a:spcAft>
              <a:defRPr/>
            </a:lvl3pPr>
            <a:lvl4pPr marL="1079384" indent="-192067">
              <a:lnSpc>
                <a:spcPct val="100000"/>
              </a:lnSpc>
              <a:spcAft>
                <a:spcPts val="1000"/>
              </a:spcAft>
              <a:defRPr/>
            </a:lvl4pPr>
            <a:lvl5pPr marL="1285736" indent="-182542">
              <a:lnSpc>
                <a:spcPct val="100000"/>
              </a:lnSpc>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5268784"/>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column continuous text">
    <p:spTree>
      <p:nvGrpSpPr>
        <p:cNvPr id="1" name=""/>
        <p:cNvGrpSpPr/>
        <p:nvPr/>
      </p:nvGrpSpPr>
      <p:grpSpPr>
        <a:xfrm>
          <a:off x="0" y="0"/>
          <a:ext cx="0" cy="0"/>
        </a:xfrm>
      </p:grpSpPr>
      <p:sp>
        <p:nvSpPr>
          <p:cNvPr id="4" name="Text Placeholder 10">
            <a:extLst>
              <a:ext uri="{FF2B5EF4-FFF2-40B4-BE49-F238E27FC236}">
                <a16:creationId xmlns:a16="http://schemas.microsoft.com/office/drawing/2014/main" id="{7FEE8D8F-A264-3B4A-9912-6AEC77BF6E8C}"/>
              </a:ext>
            </a:extLst>
          </p:cNvPr>
          <p:cNvSpPr>
            <a:spLocks noGrp="1"/>
          </p:cNvSpPr>
          <p:nvPr>
            <p:ph type="body" sz="quarter" idx="28"/>
          </p:nvPr>
        </p:nvSpPr>
        <p:spPr>
          <a:xfrm>
            <a:off x="405663" y="2304000"/>
            <a:ext cx="11377821" cy="4227512"/>
          </a:xfrm>
        </p:spPr>
        <p:txBody>
          <a:bodyPr numCol="2" spcCol="360000"/>
          <a:lstStyle>
            <a:lvl1pPr marL="361912" indent="-361912">
              <a:spcBef>
                <a:spcPts val="800"/>
              </a:spcBef>
              <a:spcAft>
                <a:spcPts val="800"/>
              </a:spcAft>
              <a:defRPr sz="1707"/>
            </a:lvl1pPr>
            <a:lvl2pPr marL="634931" indent="-231750">
              <a:lnSpc>
                <a:spcPct val="100000"/>
              </a:lnSpc>
              <a:spcAft>
                <a:spcPts val="1000"/>
              </a:spcAft>
              <a:defRPr/>
            </a:lvl2pPr>
            <a:lvl3pPr marL="880967" indent="-220638">
              <a:lnSpc>
                <a:spcPct val="100000"/>
              </a:lnSpc>
              <a:spcAft>
                <a:spcPts val="1000"/>
              </a:spcAft>
              <a:defRPr/>
            </a:lvl3pPr>
            <a:lvl4pPr marL="1079384" indent="-192067">
              <a:lnSpc>
                <a:spcPct val="100000"/>
              </a:lnSpc>
              <a:spcAft>
                <a:spcPts val="1000"/>
              </a:spcAft>
              <a:defRPr/>
            </a:lvl4pPr>
            <a:lvl5pPr marL="1285736" indent="-182542">
              <a:lnSpc>
                <a:spcPct val="100000"/>
              </a:lnSpc>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407581" y="879977"/>
            <a:ext cx="11376025" cy="612000"/>
          </a:xfrm>
        </p:spPr>
        <p:txBody>
          <a:bodyPr/>
          <a:lstStyle>
            <a:lvl1pPr>
              <a:defRPr sz="340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993" y="1497700"/>
            <a:ext cx="11376025"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3" name="Footer Placeholder 2">
            <a:extLst>
              <a:ext uri="{FF2B5EF4-FFF2-40B4-BE49-F238E27FC236}">
                <a16:creationId xmlns:a16="http://schemas.microsoft.com/office/drawing/2014/main" id="{041D77AA-B6D5-74E8-FA4F-986168936211}"/>
              </a:ext>
            </a:extLst>
          </p:cNvPr>
          <p:cNvSpPr>
            <a:spLocks noGrp="1"/>
          </p:cNvSpPr>
          <p:nvPr>
            <p:ph type="ftr" sz="quarter" idx="23"/>
          </p:nvPr>
        </p:nvSpPr>
        <p:spPr/>
        <p:txBody>
          <a:bodyPr/>
          <a:lstStyle/>
          <a:p>
            <a:endParaRPr lang="en-US"/>
          </a:p>
        </p:txBody>
      </p:sp>
    </p:spTree>
    <p:extLst>
      <p:ext uri="{BB962C8B-B14F-4D97-AF65-F5344CB8AC3E}">
        <p14:creationId xmlns:p14="http://schemas.microsoft.com/office/powerpoint/2010/main" val="3860575562"/>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column text">
    <p:spTree>
      <p:nvGrpSpPr>
        <p:cNvPr id="1" name=""/>
        <p:cNvGrpSpPr/>
        <p:nvPr/>
      </p:nvGrpSpPr>
      <p:grpSpPr>
        <a:xfrm>
          <a:off x="0" y="0"/>
          <a:ext cx="0" cy="0"/>
        </a:xfrm>
      </p:grpSpPr>
      <p:sp>
        <p:nvSpPr>
          <p:cNvPr id="11" name="Text Placeholder 10">
            <a:extLst>
              <a:ext uri="{FF2B5EF4-FFF2-40B4-BE49-F238E27FC236}">
                <a16:creationId xmlns:a16="http://schemas.microsoft.com/office/drawing/2014/main" id="{B662013F-D989-6974-4E5F-A83F7AA2E18E}"/>
              </a:ext>
            </a:extLst>
          </p:cNvPr>
          <p:cNvSpPr>
            <a:spLocks noGrp="1"/>
          </p:cNvSpPr>
          <p:nvPr>
            <p:ph type="body" sz="quarter" idx="27"/>
          </p:nvPr>
        </p:nvSpPr>
        <p:spPr>
          <a:xfrm>
            <a:off x="407578" y="2304000"/>
            <a:ext cx="3587343" cy="4227512"/>
          </a:xfrm>
        </p:spPr>
        <p:txBody>
          <a:bodyPr/>
          <a:lstStyle>
            <a:lvl1pPr marL="361912" indent="-361912">
              <a:spcBef>
                <a:spcPts val="800"/>
              </a:spcBef>
              <a:spcAft>
                <a:spcPts val="800"/>
              </a:spcAft>
              <a:defRPr sz="1707"/>
            </a:lvl1pPr>
            <a:lvl2pPr marL="634931" indent="-231750">
              <a:lnSpc>
                <a:spcPct val="100000"/>
              </a:lnSpc>
              <a:spcAft>
                <a:spcPts val="1000"/>
              </a:spcAft>
              <a:defRPr/>
            </a:lvl2pPr>
            <a:lvl3pPr marL="880967" indent="-220638">
              <a:lnSpc>
                <a:spcPct val="100000"/>
              </a:lnSpc>
              <a:spcAft>
                <a:spcPts val="1000"/>
              </a:spcAft>
              <a:defRPr/>
            </a:lvl3pPr>
            <a:lvl4pPr marL="1079384" indent="-192067">
              <a:lnSpc>
                <a:spcPct val="100000"/>
              </a:lnSpc>
              <a:spcAft>
                <a:spcPts val="1000"/>
              </a:spcAft>
              <a:defRPr/>
            </a:lvl4pPr>
            <a:lvl5pPr marL="1285736" indent="-182542">
              <a:lnSpc>
                <a:spcPct val="100000"/>
              </a:lnSpc>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407581" y="879977"/>
            <a:ext cx="11376025" cy="612000"/>
          </a:xfrm>
        </p:spPr>
        <p:txBody>
          <a:bodyPr/>
          <a:lstStyle>
            <a:lvl1pPr>
              <a:defRPr sz="3400">
                <a:solidFill>
                  <a:schemeClr val="tx2"/>
                </a:solidFill>
              </a:defRPr>
            </a:lvl1pPr>
          </a:lstStyle>
          <a:p>
            <a:r>
              <a:rPr lang="en-GB"/>
              <a:t>3-column text – Title here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993" y="1497700"/>
            <a:ext cx="11376025"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pPr marL="0" marR="0" lvl="0" indent="0" algn="l" defTabSz="914257" rtl="0" eaLnBrk="1" fontAlgn="auto" latinLnBrk="0" hangingPunct="1">
              <a:lnSpc>
                <a:spcPct val="95000"/>
              </a:lnSpc>
              <a:spcBef>
                <a:spcPct val="0"/>
              </a:spcBef>
              <a:spcAft>
                <a:spcPct val="0"/>
              </a:spcAft>
              <a:buClr>
                <a:schemeClr val="accent1"/>
              </a:buClr>
              <a:buSzTx/>
              <a:buFont typeface="Arial" panose="020b0604020202020204" pitchFamily="34" charset="0"/>
              <a:buNone/>
              <a:defRPr/>
            </a:pPr>
            <a:r>
              <a:rPr lang="en-GB"/>
              <a:t>Optional subtitle - here</a:t>
            </a:r>
          </a:p>
          <a:p>
            <a:pPr lvl="0"/>
            <a:endParaRPr lang="en-US"/>
          </a:p>
        </p:txBody>
      </p:sp>
      <p:sp>
        <p:nvSpPr>
          <p:cNvPr id="5" name="Footer Placeholder 4">
            <a:extLst>
              <a:ext uri="{FF2B5EF4-FFF2-40B4-BE49-F238E27FC236}">
                <a16:creationId xmlns:a16="http://schemas.microsoft.com/office/drawing/2014/main" id="{2FB9BB53-C509-2CE0-4A5D-02B50C101EE7}"/>
              </a:ext>
            </a:extLst>
          </p:cNvPr>
          <p:cNvSpPr>
            <a:spLocks noGrp="1"/>
          </p:cNvSpPr>
          <p:nvPr>
            <p:ph type="ftr" sz="quarter" idx="24"/>
          </p:nvPr>
        </p:nvSpPr>
        <p:spPr/>
        <p:txBody>
          <a:bodyPr/>
          <a:lstStyle/>
          <a:p>
            <a:endParaRPr lang="en-US"/>
          </a:p>
        </p:txBody>
      </p:sp>
      <p:sp>
        <p:nvSpPr>
          <p:cNvPr id="12" name="Text Placeholder 10">
            <a:extLst>
              <a:ext uri="{FF2B5EF4-FFF2-40B4-BE49-F238E27FC236}">
                <a16:creationId xmlns:a16="http://schemas.microsoft.com/office/drawing/2014/main" id="{05B2AB95-18A1-E47A-4170-47ACCE3D899D}"/>
              </a:ext>
            </a:extLst>
          </p:cNvPr>
          <p:cNvSpPr>
            <a:spLocks noGrp="1"/>
          </p:cNvSpPr>
          <p:nvPr>
            <p:ph type="body" sz="quarter" idx="28"/>
          </p:nvPr>
        </p:nvSpPr>
        <p:spPr>
          <a:xfrm>
            <a:off x="4301922" y="2304000"/>
            <a:ext cx="3587343" cy="4227512"/>
          </a:xfrm>
        </p:spPr>
        <p:txBody>
          <a:bodyPr/>
          <a:lstStyle>
            <a:lvl1pPr marL="361912" indent="-361912">
              <a:spcBef>
                <a:spcPts val="800"/>
              </a:spcBef>
              <a:spcAft>
                <a:spcPts val="800"/>
              </a:spcAft>
              <a:defRPr sz="1707"/>
            </a:lvl1pPr>
            <a:lvl2pPr marL="634931" indent="-231750">
              <a:lnSpc>
                <a:spcPct val="100000"/>
              </a:lnSpc>
              <a:spcAft>
                <a:spcPts val="1000"/>
              </a:spcAft>
              <a:defRPr/>
            </a:lvl2pPr>
            <a:lvl3pPr marL="880967" indent="-220638">
              <a:lnSpc>
                <a:spcPct val="100000"/>
              </a:lnSpc>
              <a:spcAft>
                <a:spcPts val="1000"/>
              </a:spcAft>
              <a:defRPr/>
            </a:lvl3pPr>
            <a:lvl4pPr marL="1079384" indent="-192067">
              <a:lnSpc>
                <a:spcPct val="100000"/>
              </a:lnSpc>
              <a:spcAft>
                <a:spcPts val="1000"/>
              </a:spcAft>
              <a:defRPr/>
            </a:lvl4pPr>
            <a:lvl5pPr marL="1285736" indent="-182542">
              <a:lnSpc>
                <a:spcPct val="100000"/>
              </a:lnSpc>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79F45CCB-F2D0-2C0F-70D1-FAEDEB267CFA}"/>
              </a:ext>
            </a:extLst>
          </p:cNvPr>
          <p:cNvSpPr>
            <a:spLocks noGrp="1"/>
          </p:cNvSpPr>
          <p:nvPr>
            <p:ph type="body" sz="quarter" idx="29"/>
          </p:nvPr>
        </p:nvSpPr>
        <p:spPr>
          <a:xfrm>
            <a:off x="8196263" y="2304000"/>
            <a:ext cx="3587343" cy="4227512"/>
          </a:xfrm>
        </p:spPr>
        <p:txBody>
          <a:bodyPr/>
          <a:lstStyle>
            <a:lvl1pPr marL="361912" indent="-361912">
              <a:spcBef>
                <a:spcPts val="800"/>
              </a:spcBef>
              <a:spcAft>
                <a:spcPts val="800"/>
              </a:spcAft>
              <a:defRPr sz="1707"/>
            </a:lvl1pPr>
            <a:lvl2pPr marL="634931" indent="-231750">
              <a:lnSpc>
                <a:spcPct val="100000"/>
              </a:lnSpc>
              <a:spcAft>
                <a:spcPts val="1000"/>
              </a:spcAft>
              <a:defRPr/>
            </a:lvl2pPr>
            <a:lvl3pPr marL="880967" indent="-220638">
              <a:lnSpc>
                <a:spcPct val="100000"/>
              </a:lnSpc>
              <a:spcAft>
                <a:spcPts val="1000"/>
              </a:spcAft>
              <a:defRPr/>
            </a:lvl3pPr>
            <a:lvl4pPr marL="1079384" indent="-192067">
              <a:lnSpc>
                <a:spcPct val="100000"/>
              </a:lnSpc>
              <a:spcAft>
                <a:spcPts val="1000"/>
              </a:spcAft>
              <a:defRPr/>
            </a:lvl4pPr>
            <a:lvl5pPr marL="1285736" indent="-182542">
              <a:lnSpc>
                <a:spcPct val="100000"/>
              </a:lnSpc>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1601381"/>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column continuous text">
    <p:spTree>
      <p:nvGrpSpPr>
        <p:cNvPr id="1" name=""/>
        <p:cNvGrpSpPr/>
        <p:nvPr/>
      </p:nvGrpSpPr>
      <p:grpSpPr>
        <a:xfrm>
          <a:off x="0" y="0"/>
          <a:ext cx="0" cy="0"/>
        </a:xfrm>
      </p:grpSpPr>
      <p:sp>
        <p:nvSpPr>
          <p:cNvPr id="11" name="Text Placeholder 10">
            <a:extLst>
              <a:ext uri="{FF2B5EF4-FFF2-40B4-BE49-F238E27FC236}">
                <a16:creationId xmlns:a16="http://schemas.microsoft.com/office/drawing/2014/main" id="{B662013F-D989-6974-4E5F-A83F7AA2E18E}"/>
              </a:ext>
            </a:extLst>
          </p:cNvPr>
          <p:cNvSpPr>
            <a:spLocks noGrp="1"/>
          </p:cNvSpPr>
          <p:nvPr>
            <p:ph type="body" sz="quarter" idx="27"/>
          </p:nvPr>
        </p:nvSpPr>
        <p:spPr>
          <a:xfrm>
            <a:off x="407579" y="2304000"/>
            <a:ext cx="11375908" cy="4227512"/>
          </a:xfrm>
        </p:spPr>
        <p:txBody>
          <a:bodyPr numCol="3" spcCol="360000"/>
          <a:lstStyle>
            <a:lvl1pPr marL="361912" indent="-361912">
              <a:spcBef>
                <a:spcPts val="800"/>
              </a:spcBef>
              <a:spcAft>
                <a:spcPts val="800"/>
              </a:spcAft>
              <a:defRPr sz="1707"/>
            </a:lvl1pPr>
            <a:lvl2pPr marL="634931" indent="-231750">
              <a:lnSpc>
                <a:spcPct val="100000"/>
              </a:lnSpc>
              <a:spcAft>
                <a:spcPts val="1000"/>
              </a:spcAft>
              <a:defRPr/>
            </a:lvl2pPr>
            <a:lvl3pPr marL="880967" indent="-220638">
              <a:lnSpc>
                <a:spcPct val="100000"/>
              </a:lnSpc>
              <a:spcAft>
                <a:spcPts val="1000"/>
              </a:spcAft>
              <a:defRPr/>
            </a:lvl3pPr>
            <a:lvl4pPr marL="1079384" indent="-192067">
              <a:lnSpc>
                <a:spcPct val="100000"/>
              </a:lnSpc>
              <a:spcAft>
                <a:spcPts val="1000"/>
              </a:spcAft>
              <a:defRPr/>
            </a:lvl4pPr>
            <a:lvl5pPr marL="1285736" indent="-182542">
              <a:lnSpc>
                <a:spcPct val="100000"/>
              </a:lnSpc>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407581" y="879977"/>
            <a:ext cx="11376025" cy="612000"/>
          </a:xfrm>
        </p:spPr>
        <p:txBody>
          <a:bodyPr/>
          <a:lstStyle>
            <a:lvl1pPr>
              <a:defRPr sz="340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993" y="1497700"/>
            <a:ext cx="11376025"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5" name="Footer Placeholder 4">
            <a:extLst>
              <a:ext uri="{FF2B5EF4-FFF2-40B4-BE49-F238E27FC236}">
                <a16:creationId xmlns:a16="http://schemas.microsoft.com/office/drawing/2014/main" id="{2FB9BB53-C509-2CE0-4A5D-02B50C101EE7}"/>
              </a:ext>
            </a:extLst>
          </p:cNvPr>
          <p:cNvSpPr>
            <a:spLocks noGrp="1"/>
          </p:cNvSpPr>
          <p:nvPr>
            <p:ph type="ftr" sz="quarter" idx="24"/>
          </p:nvPr>
        </p:nvSpPr>
        <p:spPr/>
        <p:txBody>
          <a:bodyPr/>
          <a:lstStyle/>
          <a:p>
            <a:endParaRPr lang="en-US"/>
          </a:p>
        </p:txBody>
      </p:sp>
    </p:spTree>
    <p:extLst>
      <p:ext uri="{BB962C8B-B14F-4D97-AF65-F5344CB8AC3E}">
        <p14:creationId xmlns:p14="http://schemas.microsoft.com/office/powerpoint/2010/main" val="4186463750"/>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column text + image">
    <p:spTree>
      <p:nvGrpSpPr>
        <p:cNvPr id="1" name=""/>
        <p:cNvGrpSpPr/>
        <p:nvPr/>
      </p:nvGrpSpPr>
      <p:grpSpPr>
        <a:xfrm>
          <a:off x="0" y="0"/>
          <a:ext cx="0" cy="0"/>
        </a:xfrm>
      </p:grpSpPr>
      <p:sp>
        <p:nvSpPr>
          <p:cNvPr id="2" name="Title 1"/>
          <p:cNvSpPr>
            <a:spLocks noGrp="1"/>
          </p:cNvSpPr>
          <p:nvPr>
            <p:ph type="title"/>
          </p:nvPr>
        </p:nvSpPr>
        <p:spPr>
          <a:xfrm>
            <a:off x="407581" y="879977"/>
            <a:ext cx="11376025" cy="612000"/>
          </a:xfrm>
        </p:spPr>
        <p:txBody>
          <a:bodyPr/>
          <a:lstStyle>
            <a:lvl1pPr>
              <a:defRPr sz="340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993" y="1497700"/>
            <a:ext cx="11376025"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8546592" y="2304000"/>
            <a:ext cx="3240000" cy="324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4" name="Footer Placeholder 3">
            <a:extLst>
              <a:ext uri="{FF2B5EF4-FFF2-40B4-BE49-F238E27FC236}">
                <a16:creationId xmlns:a16="http://schemas.microsoft.com/office/drawing/2014/main" id="{B878C2EF-8F40-F61A-95BD-4CC832B931C7}"/>
              </a:ext>
            </a:extLst>
          </p:cNvPr>
          <p:cNvSpPr>
            <a:spLocks noGrp="1"/>
          </p:cNvSpPr>
          <p:nvPr>
            <p:ph type="ftr" sz="quarter" idx="23"/>
          </p:nvPr>
        </p:nvSpPr>
        <p:spPr/>
        <p:txBody>
          <a:bodyPr/>
          <a:lstStyle/>
          <a:p>
            <a:endParaRPr lang="en-US"/>
          </a:p>
        </p:txBody>
      </p:sp>
      <p:sp>
        <p:nvSpPr>
          <p:cNvPr id="9" name="Text Placeholder 10">
            <a:extLst>
              <a:ext uri="{FF2B5EF4-FFF2-40B4-BE49-F238E27FC236}">
                <a16:creationId xmlns:a16="http://schemas.microsoft.com/office/drawing/2014/main" id="{A716633A-9E90-2EBC-839D-F1DC402C91DB}"/>
              </a:ext>
            </a:extLst>
          </p:cNvPr>
          <p:cNvSpPr>
            <a:spLocks noGrp="1"/>
          </p:cNvSpPr>
          <p:nvPr>
            <p:ph type="body" sz="quarter" idx="27"/>
          </p:nvPr>
        </p:nvSpPr>
        <p:spPr>
          <a:xfrm>
            <a:off x="407578" y="2304000"/>
            <a:ext cx="3587343" cy="4227512"/>
          </a:xfrm>
        </p:spPr>
        <p:txBody>
          <a:bodyPr/>
          <a:lstStyle>
            <a:lvl1pPr marL="361912" indent="-361912">
              <a:spcBef>
                <a:spcPts val="800"/>
              </a:spcBef>
              <a:spcAft>
                <a:spcPts val="800"/>
              </a:spcAft>
              <a:defRPr sz="1707"/>
            </a:lvl1pPr>
            <a:lvl2pPr marL="634931" indent="-231750">
              <a:lnSpc>
                <a:spcPct val="100000"/>
              </a:lnSpc>
              <a:spcAft>
                <a:spcPts val="1000"/>
              </a:spcAft>
              <a:defRPr/>
            </a:lvl2pPr>
            <a:lvl3pPr marL="880967" indent="-220638">
              <a:lnSpc>
                <a:spcPct val="100000"/>
              </a:lnSpc>
              <a:spcAft>
                <a:spcPts val="1000"/>
              </a:spcAft>
              <a:defRPr/>
            </a:lvl3pPr>
            <a:lvl4pPr marL="1079384" indent="-192067">
              <a:lnSpc>
                <a:spcPct val="100000"/>
              </a:lnSpc>
              <a:spcAft>
                <a:spcPts val="1000"/>
              </a:spcAft>
              <a:defRPr/>
            </a:lvl4pPr>
            <a:lvl5pPr marL="1285736" indent="-182542">
              <a:lnSpc>
                <a:spcPct val="100000"/>
              </a:lnSpc>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477BDC8C-1479-1B15-56DD-B5D65D842D3C}"/>
              </a:ext>
            </a:extLst>
          </p:cNvPr>
          <p:cNvSpPr>
            <a:spLocks noGrp="1"/>
          </p:cNvSpPr>
          <p:nvPr>
            <p:ph type="body" sz="quarter" idx="28"/>
          </p:nvPr>
        </p:nvSpPr>
        <p:spPr>
          <a:xfrm>
            <a:off x="4301922" y="2304000"/>
            <a:ext cx="3587343" cy="4227512"/>
          </a:xfrm>
        </p:spPr>
        <p:txBody>
          <a:bodyPr/>
          <a:lstStyle>
            <a:lvl1pPr marL="361912" indent="-361912">
              <a:spcBef>
                <a:spcPts val="800"/>
              </a:spcBef>
              <a:spcAft>
                <a:spcPts val="800"/>
              </a:spcAft>
              <a:defRPr sz="1707"/>
            </a:lvl1pPr>
            <a:lvl2pPr marL="634931" indent="-231750">
              <a:lnSpc>
                <a:spcPct val="100000"/>
              </a:lnSpc>
              <a:spcAft>
                <a:spcPts val="1000"/>
              </a:spcAft>
              <a:defRPr/>
            </a:lvl2pPr>
            <a:lvl3pPr marL="880967" indent="-220638">
              <a:lnSpc>
                <a:spcPct val="100000"/>
              </a:lnSpc>
              <a:spcAft>
                <a:spcPts val="1000"/>
              </a:spcAft>
              <a:defRPr/>
            </a:lvl3pPr>
            <a:lvl4pPr marL="1079384" indent="-192067">
              <a:lnSpc>
                <a:spcPct val="100000"/>
              </a:lnSpc>
              <a:spcAft>
                <a:spcPts val="1000"/>
              </a:spcAft>
              <a:defRPr/>
            </a:lvl4pPr>
            <a:lvl5pPr marL="1285736" indent="-182542">
              <a:lnSpc>
                <a:spcPct val="100000"/>
              </a:lnSpc>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529584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ustom title slide - see notes">
    <p:spTree>
      <p:nvGrpSpPr>
        <p:cNvPr id="1" name=""/>
        <p:cNvGrpSpPr/>
        <p:nvPr/>
      </p:nvGrpSpPr>
      <p:grpSpPr>
        <a:xfrm>
          <a:off x="0" y="0"/>
          <a:ext cx="0" cy="0"/>
        </a:xfrm>
      </p:grpSpPr>
      <p:pic>
        <p:nvPicPr>
          <p:cNvPr id="3" name="Picture 2">
            <a:extLst>
              <a:ext uri="{FF2B5EF4-FFF2-40B4-BE49-F238E27FC236}">
                <a16:creationId xmlns:a16="http://schemas.microsoft.com/office/drawing/2014/main" id="{C6452FB7-981F-3E3B-4A32-43AD8623B96F}"/>
              </a:ext>
            </a:extLst>
          </p:cNvPr>
          <p:cNvPicPr>
            <a:picLocks noGrp="1" noRot="1" noChangeAspect="1" noMove="1" noResize="1" noEditPoints="1" noAdjustHandles="1" noChangeArrowheads="1" noChangeShapeType="1" noCrop="1"/>
          </p:cNvPicPr>
          <p:nvPr userDrawn="1"/>
        </p:nvPicPr>
        <p:blipFill>
          <a:blip r:embed="rId1">
            <a:extLst>
              <a:ext uri="{28A0092B-C50C-407E-A947-70E740481C1C}">
                <a14:useLocalDpi xmlns:a14="http://schemas.microsoft.com/office/drawing/2010/main"/>
              </a:ext>
            </a:extLst>
          </a:blip>
          <a:stretch>
            <a:fillRect/>
          </a:stretch>
        </p:blipFill>
        <p:spPr>
          <a:xfrm>
            <a:off x="504" y="567"/>
            <a:ext cx="12190992" cy="6857433"/>
          </a:xfrm>
          <a:prstGeom prst="rect">
            <a:avLst/>
          </a:prstGeom>
        </p:spPr>
      </p:pic>
      <p:sp>
        <p:nvSpPr>
          <p:cNvPr id="10" name="Cobranding Logo"/>
          <p:cNvSpPr>
            <a:spLocks noGrp="1"/>
          </p:cNvSpPr>
          <p:nvPr>
            <p:ph type="pic" sz="quarter" idx="12"/>
          </p:nvPr>
        </p:nvSpPr>
        <p:spPr>
          <a:xfrm>
            <a:off x="770467" y="2381251"/>
            <a:ext cx="3289300" cy="1621367"/>
          </a:xfrm>
        </p:spPr>
        <p:txBody>
          <a:bodyPr/>
          <a:lstStyle>
            <a:lvl1pPr marL="0" indent="0">
              <a:buFontTx/>
              <a:buNone/>
              <a:defRPr/>
            </a:lvl1pPr>
          </a:lstStyle>
          <a:p>
            <a:pPr lvl="0"/>
            <a:r>
              <a:rPr lang="en-US" noProof="0"/>
              <a:t>Click icon to add picture</a:t>
            </a:r>
            <a:endParaRPr lang="en-GB" noProof="0"/>
          </a:p>
        </p:txBody>
      </p:sp>
      <p:sp>
        <p:nvSpPr>
          <p:cNvPr id="13" name="Cover Additional Title"/>
          <p:cNvSpPr>
            <a:spLocks noGrp="1"/>
          </p:cNvSpPr>
          <p:nvPr>
            <p:ph type="body" sz="quarter" idx="11"/>
          </p:nvPr>
        </p:nvSpPr>
        <p:spPr>
          <a:xfrm>
            <a:off x="767999" y="5443634"/>
            <a:ext cx="6720000" cy="914833"/>
          </a:xfrm>
        </p:spPr>
        <p:txBody>
          <a:bodyPr>
            <a:noAutofit/>
          </a:bodyPr>
          <a:lstStyle>
            <a:lvl1pPr marL="0" indent="0" algn="l">
              <a:buNone/>
              <a:defRPr sz="2133"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2" name="Cover Subtitle"/>
          <p:cNvSpPr>
            <a:spLocks noGrp="1"/>
          </p:cNvSpPr>
          <p:nvPr>
            <p:ph type="body" sz="quarter" idx="10"/>
          </p:nvPr>
        </p:nvSpPr>
        <p:spPr>
          <a:xfrm>
            <a:off x="767999" y="4861973"/>
            <a:ext cx="6720000" cy="573617"/>
          </a:xfrm>
        </p:spPr>
        <p:txBody>
          <a:bodyPr>
            <a:noAutofit/>
          </a:bodyPr>
          <a:lstStyle>
            <a:lvl1pPr marL="0" indent="0">
              <a:buNone/>
              <a:defRPr sz="32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Title"/>
          <p:cNvSpPr>
            <a:spLocks noGrp="1"/>
          </p:cNvSpPr>
          <p:nvPr>
            <p:ph type="title"/>
          </p:nvPr>
        </p:nvSpPr>
        <p:spPr>
          <a:xfrm>
            <a:off x="768000" y="4265736"/>
            <a:ext cx="8519933" cy="595200"/>
          </a:xfrm>
        </p:spPr>
        <p:txBody>
          <a:bodyPr anchor="b">
            <a:noAutofit/>
          </a:bodyPr>
          <a:lstStyle>
            <a:lvl1pPr>
              <a:defRPr sz="4267"/>
            </a:lvl1pPr>
          </a:lstStyle>
          <a:p>
            <a:r>
              <a:rPr lang="en-US"/>
              <a:t>Click to edit Master title style</a:t>
            </a:r>
            <a:endParaRPr lang="en-GB"/>
          </a:p>
        </p:txBody>
      </p:sp>
      <p:pic>
        <p:nvPicPr>
          <p:cNvPr id="8" name="Picture 7" descr="Shape&#10;&#10;Description automatically generated">
            <a:extLst>
              <a:ext uri="{FF2B5EF4-FFF2-40B4-BE49-F238E27FC236}">
                <a16:creationId xmlns:a16="http://schemas.microsoft.com/office/drawing/2014/main" id="{AE19E02E-B522-3EA9-EA84-2DDCA47C15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8000" y="765914"/>
            <a:ext cx="1104000" cy="1104000"/>
          </a:xfrm>
          <a:prstGeom prst="rect">
            <a:avLst/>
          </a:prstGeom>
        </p:spPr>
      </p:pic>
      <p:sp>
        <p:nvSpPr>
          <p:cNvPr id="5" name="TextBox 4">
            <a:extLst>
              <a:ext uri="{FF2B5EF4-FFF2-40B4-BE49-F238E27FC236}">
                <a16:creationId xmlns:a16="http://schemas.microsoft.com/office/drawing/2014/main" id="{BC87517C-A7E6-6E4F-7CB4-74998EC37714}"/>
              </a:ext>
            </a:extLst>
          </p:cNvPr>
          <p:cNvSpPr txBox="1"/>
          <p:nvPr userDrawn="1"/>
        </p:nvSpPr>
        <p:spPr>
          <a:xfrm>
            <a:off x="-3308350" y="0"/>
            <a:ext cx="3308350" cy="5940088"/>
          </a:xfrm>
          <a:prstGeom prst="rect">
            <a:avLst/>
          </a:prstGeom>
          <a:noFill/>
        </p:spPr>
        <p:txBody>
          <a:bodyPr wrap="square" rtlCol="0">
            <a:spAutoFit/>
          </a:bodyPr>
          <a:lstStyle/>
          <a:p>
            <a:pPr algn="l">
              <a:spcAft>
                <a:spcPts val="600"/>
              </a:spcAft>
            </a:pPr>
            <a:r>
              <a:rPr lang="en-GB" b="1">
                <a:solidFill>
                  <a:schemeClr val="tx2"/>
                </a:solidFill>
                <a:latin typeface="+mn-lt"/>
              </a:rPr>
              <a:t>Custom title slide layout</a:t>
            </a:r>
          </a:p>
          <a:p>
            <a:pPr marL="0" indent="0" algn="l">
              <a:spcAft>
                <a:spcPts val="600"/>
              </a:spcAft>
              <a:buFont typeface="Arial" panose="020b0604020202020204" pitchFamily="34" charset="0"/>
              <a:buNone/>
            </a:pPr>
            <a:r>
              <a:rPr lang="en-GB" sz="1400" b="0" u="none">
                <a:solidFill>
                  <a:schemeClr val="tx1"/>
                </a:solidFill>
                <a:latin typeface="+mn-lt"/>
              </a:rPr>
              <a:t>To customise the background image inside the 3D supergraphic:</a:t>
            </a:r>
          </a:p>
          <a:p>
            <a:pPr marL="285750" indent="-285750" algn="l">
              <a:spcAft>
                <a:spcPts val="600"/>
              </a:spcAft>
              <a:buFont typeface="Arial" panose="020b0604020202020204" pitchFamily="34" charset="0"/>
              <a:buChar char="•"/>
            </a:pPr>
            <a:r>
              <a:rPr lang="en-GB" sz="1400" b="0" u="none">
                <a:solidFill>
                  <a:schemeClr val="tx1"/>
                </a:solidFill>
                <a:latin typeface="+mn-lt"/>
              </a:rPr>
              <a:t>Select </a:t>
            </a:r>
            <a:r>
              <a:rPr lang="en-GB" sz="1400" b="1" u="none">
                <a:solidFill>
                  <a:schemeClr val="tx1"/>
                </a:solidFill>
                <a:latin typeface="+mn-lt"/>
              </a:rPr>
              <a:t>View &gt; Slide Master</a:t>
            </a:r>
          </a:p>
          <a:p>
            <a:pPr marL="285750" indent="-285750" algn="l">
              <a:spcAft>
                <a:spcPts val="600"/>
              </a:spcAft>
              <a:buFont typeface="Arial" panose="020b0604020202020204" pitchFamily="34" charset="0"/>
              <a:buChar char="•"/>
            </a:pPr>
            <a:r>
              <a:rPr lang="en-GB" sz="1400" b="0" u="none">
                <a:solidFill>
                  <a:schemeClr val="tx1"/>
                </a:solidFill>
                <a:latin typeface="+mn-lt"/>
              </a:rPr>
              <a:t>Select </a:t>
            </a:r>
            <a:r>
              <a:rPr lang="en-GB" sz="1400" b="1" u="none">
                <a:solidFill>
                  <a:schemeClr val="tx1"/>
                </a:solidFill>
                <a:latin typeface="+mn-lt"/>
              </a:rPr>
              <a:t>Insert &gt; Picture &gt; This Device</a:t>
            </a:r>
            <a:r>
              <a:rPr lang="en-GB" sz="1400" b="0" u="none">
                <a:solidFill>
                  <a:schemeClr val="tx1"/>
                </a:solidFill>
                <a:latin typeface="+mn-lt"/>
              </a:rPr>
              <a:t>, then choose your image</a:t>
            </a:r>
          </a:p>
          <a:p>
            <a:pPr marL="285750" indent="-285750" algn="l">
              <a:spcAft>
                <a:spcPts val="600"/>
              </a:spcAft>
              <a:buFont typeface="Arial" panose="020b0604020202020204" pitchFamily="34" charset="0"/>
              <a:buChar char="•"/>
            </a:pPr>
            <a:r>
              <a:rPr lang="en-GB" sz="1400" b="0" u="none">
                <a:solidFill>
                  <a:schemeClr val="tx1"/>
                </a:solidFill>
                <a:latin typeface="+mn-lt"/>
              </a:rPr>
              <a:t>Position your image so the most appropriate/visually engaging element is situated in the upper right of the slide</a:t>
            </a:r>
          </a:p>
          <a:p>
            <a:pPr marL="285750" indent="-285750" algn="l">
              <a:spcAft>
                <a:spcPts val="600"/>
              </a:spcAft>
              <a:buFont typeface="Arial" panose="020b0604020202020204" pitchFamily="34" charset="0"/>
              <a:buChar char="•"/>
            </a:pPr>
            <a:r>
              <a:rPr lang="en-GB" sz="1400" b="0" u="none">
                <a:solidFill>
                  <a:schemeClr val="tx1"/>
                </a:solidFill>
                <a:latin typeface="+mn-lt"/>
              </a:rPr>
              <a:t>With the image still selected, click </a:t>
            </a:r>
            <a:r>
              <a:rPr lang="en-GB" sz="1400" b="1" u="none">
                <a:solidFill>
                  <a:schemeClr val="tx1"/>
                </a:solidFill>
                <a:latin typeface="+mn-lt"/>
              </a:rPr>
              <a:t>Home &gt; Arrange &gt; Send to Back</a:t>
            </a:r>
            <a:r>
              <a:rPr lang="en-GB" sz="1400" b="0" u="none">
                <a:solidFill>
                  <a:schemeClr val="tx1"/>
                </a:solidFill>
                <a:latin typeface="+mn-lt"/>
              </a:rPr>
              <a:t>, or right-click the image and click </a:t>
            </a:r>
            <a:r>
              <a:rPr lang="en-GB" sz="1400" b="1" u="none">
                <a:solidFill>
                  <a:schemeClr val="tx1"/>
                </a:solidFill>
                <a:latin typeface="+mn-lt"/>
              </a:rPr>
              <a:t>Send to Back</a:t>
            </a:r>
          </a:p>
          <a:p>
            <a:pPr marL="285750" indent="-285750" algn="l">
              <a:spcAft>
                <a:spcPts val="600"/>
              </a:spcAft>
              <a:buFont typeface="Arial" panose="020b0604020202020204" pitchFamily="34" charset="0"/>
              <a:buChar char="•"/>
            </a:pPr>
            <a:r>
              <a:rPr lang="en-GB" sz="1400" b="1" u="none">
                <a:solidFill>
                  <a:schemeClr val="tx1"/>
                </a:solidFill>
                <a:latin typeface="+mn-lt"/>
              </a:rPr>
              <a:t>Select View &gt; Normal</a:t>
            </a:r>
            <a:r>
              <a:rPr lang="en-GB" sz="1400" b="0" u="none">
                <a:solidFill>
                  <a:schemeClr val="tx1"/>
                </a:solidFill>
                <a:latin typeface="+mn-lt"/>
              </a:rPr>
              <a:t> to return to your slide</a:t>
            </a:r>
          </a:p>
          <a:p>
            <a:pPr marL="0" indent="0" algn="l">
              <a:spcAft>
                <a:spcPts val="600"/>
              </a:spcAft>
              <a:buFont typeface="Arial" panose="020b0604020202020204" pitchFamily="34" charset="0"/>
              <a:buNone/>
            </a:pPr>
            <a:r>
              <a:rPr lang="en-GB" sz="1400" b="1" u="none">
                <a:solidFill>
                  <a:schemeClr val="tx1"/>
                </a:solidFill>
                <a:latin typeface="+mn-lt"/>
              </a:rPr>
              <a:t>Note: please ensure the image you are using is of a high enough quality and is not stretched or squashed (TIP: when rescaling an image, hold SHIFT to constrain its proportions). </a:t>
            </a:r>
          </a:p>
          <a:p>
            <a:pPr marL="0" indent="0" algn="l">
              <a:spcAft>
                <a:spcPts val="600"/>
              </a:spcAft>
              <a:buFont typeface="Arial" panose="020b0604020202020204" pitchFamily="34" charset="0"/>
              <a:buNone/>
            </a:pPr>
            <a:r>
              <a:rPr lang="en-GB" sz="1400" b="1" u="none">
                <a:solidFill>
                  <a:schemeClr val="tx1"/>
                </a:solidFill>
                <a:latin typeface="+mn-lt"/>
              </a:rPr>
              <a:t>NEVER DOWNLOAD IMAGES FROM THE INTERNET WITHOUT VERIFYING YOU HAVE PERMISSION TO USE THE IMAGE. </a:t>
            </a:r>
            <a:endParaRPr lang="en-GB">
              <a:latin typeface="+mn-lt"/>
            </a:endParaRPr>
          </a:p>
        </p:txBody>
      </p:sp>
    </p:spTree>
    <p:extLst>
      <p:ext uri="{BB962C8B-B14F-4D97-AF65-F5344CB8AC3E}">
        <p14:creationId xmlns:p14="http://schemas.microsoft.com/office/powerpoint/2010/main" val="115610993"/>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column text + image continuous">
    <p:spTree>
      <p:nvGrpSpPr>
        <p:cNvPr id="1" name=""/>
        <p:cNvGrpSpPr/>
        <p:nvPr/>
      </p:nvGrpSpPr>
      <p:grpSpPr>
        <a:xfrm>
          <a:off x="0" y="0"/>
          <a:ext cx="0" cy="0"/>
        </a:xfrm>
      </p:grpSpPr>
      <p:sp>
        <p:nvSpPr>
          <p:cNvPr id="2" name="Title 1"/>
          <p:cNvSpPr>
            <a:spLocks noGrp="1"/>
          </p:cNvSpPr>
          <p:nvPr>
            <p:ph type="title"/>
          </p:nvPr>
        </p:nvSpPr>
        <p:spPr>
          <a:xfrm>
            <a:off x="407581" y="879977"/>
            <a:ext cx="11376025" cy="612000"/>
          </a:xfrm>
        </p:spPr>
        <p:txBody>
          <a:bodyPr/>
          <a:lstStyle>
            <a:lvl1pPr>
              <a:defRPr sz="340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993" y="1497700"/>
            <a:ext cx="11376025"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8546592" y="2304000"/>
            <a:ext cx="3240000" cy="324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4" name="Footer Placeholder 3">
            <a:extLst>
              <a:ext uri="{FF2B5EF4-FFF2-40B4-BE49-F238E27FC236}">
                <a16:creationId xmlns:a16="http://schemas.microsoft.com/office/drawing/2014/main" id="{B878C2EF-8F40-F61A-95BD-4CC832B931C7}"/>
              </a:ext>
            </a:extLst>
          </p:cNvPr>
          <p:cNvSpPr>
            <a:spLocks noGrp="1"/>
          </p:cNvSpPr>
          <p:nvPr>
            <p:ph type="ftr" sz="quarter" idx="23"/>
          </p:nvPr>
        </p:nvSpPr>
        <p:spPr/>
        <p:txBody>
          <a:bodyPr/>
          <a:lstStyle/>
          <a:p>
            <a:endParaRPr lang="en-US"/>
          </a:p>
        </p:txBody>
      </p:sp>
      <p:sp>
        <p:nvSpPr>
          <p:cNvPr id="9" name="Text Placeholder 10">
            <a:extLst>
              <a:ext uri="{FF2B5EF4-FFF2-40B4-BE49-F238E27FC236}">
                <a16:creationId xmlns:a16="http://schemas.microsoft.com/office/drawing/2014/main" id="{A716633A-9E90-2EBC-839D-F1DC402C91DB}"/>
              </a:ext>
            </a:extLst>
          </p:cNvPr>
          <p:cNvSpPr>
            <a:spLocks noGrp="1"/>
          </p:cNvSpPr>
          <p:nvPr>
            <p:ph type="body" sz="quarter" idx="27"/>
          </p:nvPr>
        </p:nvSpPr>
        <p:spPr>
          <a:xfrm>
            <a:off x="407576" y="2304000"/>
            <a:ext cx="7481685" cy="4227512"/>
          </a:xfrm>
        </p:spPr>
        <p:txBody>
          <a:bodyPr numCol="2" spcCol="360000"/>
          <a:lstStyle>
            <a:lvl1pPr marL="361912" indent="-361912">
              <a:spcBef>
                <a:spcPts val="800"/>
              </a:spcBef>
              <a:spcAft>
                <a:spcPts val="800"/>
              </a:spcAft>
              <a:defRPr sz="1707"/>
            </a:lvl1pPr>
            <a:lvl2pPr marL="634931" indent="-231750">
              <a:lnSpc>
                <a:spcPct val="100000"/>
              </a:lnSpc>
              <a:spcAft>
                <a:spcPts val="1000"/>
              </a:spcAft>
              <a:defRPr/>
            </a:lvl2pPr>
            <a:lvl3pPr marL="880967" indent="-220638">
              <a:lnSpc>
                <a:spcPct val="100000"/>
              </a:lnSpc>
              <a:spcAft>
                <a:spcPts val="1000"/>
              </a:spcAft>
              <a:defRPr/>
            </a:lvl3pPr>
            <a:lvl4pPr marL="1079384" indent="-192067">
              <a:lnSpc>
                <a:spcPct val="100000"/>
              </a:lnSpc>
              <a:spcAft>
                <a:spcPts val="1000"/>
              </a:spcAft>
              <a:defRPr/>
            </a:lvl4pPr>
            <a:lvl5pPr marL="1285736" indent="-182542">
              <a:lnSpc>
                <a:spcPct val="100000"/>
              </a:lnSpc>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9274903"/>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ombstone">
    <p:spTree>
      <p:nvGrpSpPr>
        <p:cNvPr id="1" name=""/>
        <p:cNvGrpSpPr/>
        <p:nvPr/>
      </p:nvGrpSpPr>
      <p:grpSpPr>
        <a:xfrm>
          <a:off x="0" y="0"/>
          <a:ext cx="0" cy="0"/>
        </a:xfrm>
      </p:grpSpPr>
      <p:sp>
        <p:nvSpPr>
          <p:cNvPr id="2" name="Title 1"/>
          <p:cNvSpPr>
            <a:spLocks noGrp="1"/>
          </p:cNvSpPr>
          <p:nvPr>
            <p:ph type="title"/>
          </p:nvPr>
        </p:nvSpPr>
        <p:spPr>
          <a:xfrm>
            <a:off x="407581" y="879977"/>
            <a:ext cx="11376025" cy="612000"/>
          </a:xfrm>
        </p:spPr>
        <p:txBody>
          <a:bodyPr/>
          <a:lstStyle>
            <a:lvl1pPr>
              <a:defRPr sz="340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993" y="1497700"/>
            <a:ext cx="11376025"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p:nvPr>
        </p:nvSpPr>
        <p:spPr>
          <a:xfrm>
            <a:off x="403753" y="2865423"/>
            <a:ext cx="2808000" cy="1440000"/>
          </a:xfrm>
        </p:spPr>
        <p:txBody>
          <a:bodyPr/>
          <a:lstStyle>
            <a:lvl1pPr marL="0" indent="0">
              <a:spcAft>
                <a:spcPts val="1800"/>
              </a:spcAft>
              <a:buFont typeface="Arial" panose="020b0604020202020204" pitchFamily="34" charset="0"/>
              <a:buNone/>
              <a:defRPr sz="1300">
                <a:solidFill>
                  <a:schemeClr val="tx2"/>
                </a:solidFill>
              </a:defRPr>
            </a:lvl1pPr>
            <a:lvl2pPr marL="251960" indent="-251960">
              <a:spcAft>
                <a:spcPts val="1000"/>
              </a:spcAft>
              <a:buSzPct val="80000"/>
              <a:buFontTx/>
              <a:buBlip>
                <a:blip r:embed="rId1"/>
              </a:buBlip>
              <a:defRPr sz="1200">
                <a:solidFill>
                  <a:schemeClr val="tx2"/>
                </a:solidFill>
              </a:defRPr>
            </a:lvl2pPr>
            <a:lvl3pPr marL="251960" indent="-251960">
              <a:spcAft>
                <a:spcPts val="1000"/>
              </a:spcAft>
              <a:buSzPct val="80000"/>
              <a:buFontTx/>
              <a:buBlip>
                <a:blip r:embed="rId1"/>
              </a:buBlip>
              <a:defRPr sz="1200">
                <a:solidFill>
                  <a:schemeClr val="tx2"/>
                </a:solidFill>
              </a:defRPr>
            </a:lvl3pPr>
            <a:lvl4pPr marL="251960" indent="-251960">
              <a:spcAft>
                <a:spcPts val="1000"/>
              </a:spcAft>
              <a:buSzPct val="80000"/>
              <a:buFontTx/>
              <a:buBlip>
                <a:blip r:embed="rId1"/>
              </a:buBlip>
              <a:defRPr sz="1200">
                <a:solidFill>
                  <a:schemeClr val="tx2"/>
                </a:solidFill>
              </a:defRPr>
            </a:lvl4pPr>
            <a:lvl5pPr marL="251960" indent="-251960">
              <a:spcAft>
                <a:spcPts val="1000"/>
              </a:spcAft>
              <a:buSzPct val="80000"/>
              <a:buFontTx/>
              <a:buBlip>
                <a:blip r:embed="rId1"/>
              </a:buBlip>
              <a:defRPr sz="1200">
                <a:solidFill>
                  <a:schemeClr val="tx2"/>
                </a:solidFill>
              </a:defRPr>
            </a:lvl5pPr>
          </a:lstStyle>
          <a:p>
            <a:pPr lvl="0"/>
            <a:r>
              <a:rPr lang="en-US"/>
              <a:t>Click to edit Master text styles</a:t>
            </a:r>
          </a:p>
        </p:txBody>
      </p:sp>
      <p:sp>
        <p:nvSpPr>
          <p:cNvPr id="9" name="Picture Placeholder 14">
            <a:extLst>
              <a:ext uri="{FF2B5EF4-FFF2-40B4-BE49-F238E27FC236}">
                <a16:creationId xmlns:a16="http://schemas.microsoft.com/office/drawing/2014/main" id="{B221B826-6C04-9E38-BD29-CCD8DDEB6CA4}"/>
              </a:ext>
            </a:extLst>
          </p:cNvPr>
          <p:cNvSpPr>
            <a:spLocks noGrp="1" noChangeAspect="1"/>
          </p:cNvSpPr>
          <p:nvPr>
            <p:ph type="pic" sz="quarter" idx="34" hasCustomPrompt="1"/>
          </p:nvPr>
        </p:nvSpPr>
        <p:spPr>
          <a:xfrm>
            <a:off x="403755" y="2304000"/>
            <a:ext cx="432000" cy="432000"/>
          </a:xfrm>
          <a:solidFill>
            <a:schemeClr val="accent1"/>
          </a:solidFill>
        </p:spPr>
        <p:txBody>
          <a:bodyPr anchor="ctr"/>
          <a:lstStyle>
            <a:lvl1pPr marL="0" indent="0" algn="ctr">
              <a:buFontTx/>
              <a:buNone/>
              <a:defRPr sz="900">
                <a:solidFill>
                  <a:schemeClr val="tx2"/>
                </a:solidFill>
              </a:defRPr>
            </a:lvl1pPr>
          </a:lstStyle>
          <a:p>
            <a:r>
              <a:rPr lang="en-US"/>
              <a:t>icon</a:t>
            </a:r>
          </a:p>
        </p:txBody>
      </p:sp>
      <p:sp>
        <p:nvSpPr>
          <p:cNvPr id="12" name="Text Placeholder 9">
            <a:extLst>
              <a:ext uri="{FF2B5EF4-FFF2-40B4-BE49-F238E27FC236}">
                <a16:creationId xmlns:a16="http://schemas.microsoft.com/office/drawing/2014/main" id="{5451D7E8-D7B5-07B3-D4E7-1D1F79EBD9AB}"/>
              </a:ext>
            </a:extLst>
          </p:cNvPr>
          <p:cNvSpPr>
            <a:spLocks noGrp="1"/>
          </p:cNvSpPr>
          <p:nvPr>
            <p:ph type="body" sz="quarter" idx="35"/>
          </p:nvPr>
        </p:nvSpPr>
        <p:spPr>
          <a:xfrm>
            <a:off x="3324225" y="2865423"/>
            <a:ext cx="2808000" cy="1440000"/>
          </a:xfrm>
        </p:spPr>
        <p:txBody>
          <a:bodyPr/>
          <a:lstStyle>
            <a:lvl1pPr marL="0" indent="0">
              <a:spcAft>
                <a:spcPts val="1800"/>
              </a:spcAft>
              <a:buFont typeface="Arial" panose="020b0604020202020204" pitchFamily="34" charset="0"/>
              <a:buNone/>
              <a:defRPr sz="1300">
                <a:solidFill>
                  <a:schemeClr val="tx2"/>
                </a:solidFill>
              </a:defRPr>
            </a:lvl1pPr>
            <a:lvl2pPr marL="251960" indent="-251960">
              <a:spcAft>
                <a:spcPts val="1000"/>
              </a:spcAft>
              <a:buSzPct val="80000"/>
              <a:buFontTx/>
              <a:buBlip>
                <a:blip r:embed="rId1"/>
              </a:buBlip>
              <a:defRPr sz="1200">
                <a:solidFill>
                  <a:schemeClr val="tx2"/>
                </a:solidFill>
              </a:defRPr>
            </a:lvl2pPr>
            <a:lvl3pPr marL="251960" indent="-251960">
              <a:spcAft>
                <a:spcPts val="1000"/>
              </a:spcAft>
              <a:buSzPct val="80000"/>
              <a:buFontTx/>
              <a:buBlip>
                <a:blip r:embed="rId1"/>
              </a:buBlip>
              <a:defRPr sz="1200">
                <a:solidFill>
                  <a:schemeClr val="tx2"/>
                </a:solidFill>
              </a:defRPr>
            </a:lvl3pPr>
            <a:lvl4pPr marL="251960" indent="-251960">
              <a:spcAft>
                <a:spcPts val="1000"/>
              </a:spcAft>
              <a:buSzPct val="80000"/>
              <a:buFontTx/>
              <a:buBlip>
                <a:blip r:embed="rId1"/>
              </a:buBlip>
              <a:defRPr sz="1200">
                <a:solidFill>
                  <a:schemeClr val="tx2"/>
                </a:solidFill>
              </a:defRPr>
            </a:lvl4pPr>
            <a:lvl5pPr marL="251960" indent="-251960">
              <a:spcAft>
                <a:spcPts val="1000"/>
              </a:spcAft>
              <a:buSzPct val="80000"/>
              <a:buFontTx/>
              <a:buBlip>
                <a:blip r:embed="rId1"/>
              </a:buBlip>
              <a:defRPr sz="1200">
                <a:solidFill>
                  <a:schemeClr val="tx2"/>
                </a:solidFill>
              </a:defRPr>
            </a:lvl5pPr>
          </a:lstStyle>
          <a:p>
            <a:pPr lvl="0"/>
            <a:r>
              <a:rPr lang="en-US"/>
              <a:t>Click to edit Master text styles</a:t>
            </a:r>
          </a:p>
        </p:txBody>
      </p:sp>
      <p:sp>
        <p:nvSpPr>
          <p:cNvPr id="13" name="Picture Placeholder 14">
            <a:extLst>
              <a:ext uri="{FF2B5EF4-FFF2-40B4-BE49-F238E27FC236}">
                <a16:creationId xmlns:a16="http://schemas.microsoft.com/office/drawing/2014/main" id="{98C50C19-FBDD-BEA6-4E50-3F9272CBC6BA}"/>
              </a:ext>
            </a:extLst>
          </p:cNvPr>
          <p:cNvSpPr>
            <a:spLocks noGrp="1" noChangeAspect="1"/>
          </p:cNvSpPr>
          <p:nvPr>
            <p:ph type="pic" sz="quarter" idx="36" hasCustomPrompt="1"/>
          </p:nvPr>
        </p:nvSpPr>
        <p:spPr>
          <a:xfrm>
            <a:off x="3324227" y="2304000"/>
            <a:ext cx="432000" cy="432000"/>
          </a:xfrm>
          <a:solidFill>
            <a:schemeClr val="accent1"/>
          </a:solidFill>
        </p:spPr>
        <p:txBody>
          <a:bodyPr anchor="ctr"/>
          <a:lstStyle>
            <a:lvl1pPr marL="0" indent="0" algn="ctr">
              <a:buFontTx/>
              <a:buNone/>
              <a:defRPr sz="900">
                <a:solidFill>
                  <a:schemeClr val="tx2"/>
                </a:solidFill>
              </a:defRPr>
            </a:lvl1pPr>
          </a:lstStyle>
          <a:p>
            <a:r>
              <a:rPr lang="en-US"/>
              <a:t>icon</a:t>
            </a:r>
          </a:p>
        </p:txBody>
      </p:sp>
      <p:sp>
        <p:nvSpPr>
          <p:cNvPr id="14" name="Text Placeholder 9">
            <a:extLst>
              <a:ext uri="{FF2B5EF4-FFF2-40B4-BE49-F238E27FC236}">
                <a16:creationId xmlns:a16="http://schemas.microsoft.com/office/drawing/2014/main" id="{24C40CA9-6952-A079-4015-744F8C138914}"/>
              </a:ext>
            </a:extLst>
          </p:cNvPr>
          <p:cNvSpPr>
            <a:spLocks noGrp="1"/>
          </p:cNvSpPr>
          <p:nvPr>
            <p:ph type="body" sz="quarter" idx="37"/>
          </p:nvPr>
        </p:nvSpPr>
        <p:spPr>
          <a:xfrm>
            <a:off x="6244697" y="2865423"/>
            <a:ext cx="2808000" cy="1440000"/>
          </a:xfrm>
        </p:spPr>
        <p:txBody>
          <a:bodyPr/>
          <a:lstStyle>
            <a:lvl1pPr marL="0" indent="0">
              <a:spcAft>
                <a:spcPts val="1800"/>
              </a:spcAft>
              <a:buFont typeface="Arial" panose="020b0604020202020204" pitchFamily="34" charset="0"/>
              <a:buNone/>
              <a:defRPr sz="1300">
                <a:solidFill>
                  <a:schemeClr val="tx2"/>
                </a:solidFill>
              </a:defRPr>
            </a:lvl1pPr>
            <a:lvl2pPr marL="251960" indent="-251960">
              <a:spcAft>
                <a:spcPts val="1000"/>
              </a:spcAft>
              <a:buSzPct val="80000"/>
              <a:buFontTx/>
              <a:buBlip>
                <a:blip r:embed="rId1"/>
              </a:buBlip>
              <a:defRPr sz="1200">
                <a:solidFill>
                  <a:schemeClr val="tx2"/>
                </a:solidFill>
              </a:defRPr>
            </a:lvl2pPr>
            <a:lvl3pPr marL="251960" indent="-251960">
              <a:spcAft>
                <a:spcPts val="1000"/>
              </a:spcAft>
              <a:buSzPct val="80000"/>
              <a:buFontTx/>
              <a:buBlip>
                <a:blip r:embed="rId1"/>
              </a:buBlip>
              <a:defRPr sz="1200">
                <a:solidFill>
                  <a:schemeClr val="tx2"/>
                </a:solidFill>
              </a:defRPr>
            </a:lvl3pPr>
            <a:lvl4pPr marL="251960" indent="-251960">
              <a:spcAft>
                <a:spcPts val="1000"/>
              </a:spcAft>
              <a:buSzPct val="80000"/>
              <a:buFontTx/>
              <a:buBlip>
                <a:blip r:embed="rId1"/>
              </a:buBlip>
              <a:defRPr sz="1200">
                <a:solidFill>
                  <a:schemeClr val="tx2"/>
                </a:solidFill>
              </a:defRPr>
            </a:lvl4pPr>
            <a:lvl5pPr marL="251960" indent="-251960">
              <a:spcAft>
                <a:spcPts val="1000"/>
              </a:spcAft>
              <a:buSzPct val="80000"/>
              <a:buFontTx/>
              <a:buBlip>
                <a:blip r:embed="rId1"/>
              </a:buBlip>
              <a:defRPr sz="1200">
                <a:solidFill>
                  <a:schemeClr val="tx2"/>
                </a:solidFill>
              </a:defRPr>
            </a:lvl5pPr>
          </a:lstStyle>
          <a:p>
            <a:pPr lvl="0"/>
            <a:r>
              <a:rPr lang="en-US"/>
              <a:t>Click to edit Master text styles</a:t>
            </a:r>
          </a:p>
        </p:txBody>
      </p:sp>
      <p:sp>
        <p:nvSpPr>
          <p:cNvPr id="15" name="Picture Placeholder 14">
            <a:extLst>
              <a:ext uri="{FF2B5EF4-FFF2-40B4-BE49-F238E27FC236}">
                <a16:creationId xmlns:a16="http://schemas.microsoft.com/office/drawing/2014/main" id="{F424AEFA-DD73-74EC-BB4F-9FD9A2560920}"/>
              </a:ext>
            </a:extLst>
          </p:cNvPr>
          <p:cNvSpPr>
            <a:spLocks noGrp="1" noChangeAspect="1"/>
          </p:cNvSpPr>
          <p:nvPr>
            <p:ph type="pic" sz="quarter" idx="38" hasCustomPrompt="1"/>
          </p:nvPr>
        </p:nvSpPr>
        <p:spPr>
          <a:xfrm>
            <a:off x="6244697" y="2304000"/>
            <a:ext cx="432000" cy="432000"/>
          </a:xfrm>
          <a:solidFill>
            <a:schemeClr val="accent1"/>
          </a:solidFill>
        </p:spPr>
        <p:txBody>
          <a:bodyPr anchor="ctr"/>
          <a:lstStyle>
            <a:lvl1pPr marL="0" indent="0" algn="ctr">
              <a:buFontTx/>
              <a:buNone/>
              <a:defRPr sz="900">
                <a:solidFill>
                  <a:schemeClr val="tx2"/>
                </a:solidFill>
              </a:defRPr>
            </a:lvl1pPr>
          </a:lstStyle>
          <a:p>
            <a:r>
              <a:rPr lang="en-US"/>
              <a:t>icon</a:t>
            </a:r>
          </a:p>
        </p:txBody>
      </p:sp>
      <p:sp>
        <p:nvSpPr>
          <p:cNvPr id="16" name="Text Placeholder 9">
            <a:extLst>
              <a:ext uri="{FF2B5EF4-FFF2-40B4-BE49-F238E27FC236}">
                <a16:creationId xmlns:a16="http://schemas.microsoft.com/office/drawing/2014/main" id="{0EADE9C3-A6A4-8BC7-85E4-983339F753BD}"/>
              </a:ext>
            </a:extLst>
          </p:cNvPr>
          <p:cNvSpPr>
            <a:spLocks noGrp="1"/>
          </p:cNvSpPr>
          <p:nvPr>
            <p:ph type="body" sz="quarter" idx="39"/>
          </p:nvPr>
        </p:nvSpPr>
        <p:spPr>
          <a:xfrm>
            <a:off x="9165169" y="2865423"/>
            <a:ext cx="2808000" cy="1440000"/>
          </a:xfrm>
        </p:spPr>
        <p:txBody>
          <a:bodyPr/>
          <a:lstStyle>
            <a:lvl1pPr marL="0" indent="0">
              <a:spcAft>
                <a:spcPts val="1800"/>
              </a:spcAft>
              <a:buFont typeface="Arial" panose="020b0604020202020204" pitchFamily="34" charset="0"/>
              <a:buNone/>
              <a:defRPr sz="1300">
                <a:solidFill>
                  <a:schemeClr val="tx2"/>
                </a:solidFill>
              </a:defRPr>
            </a:lvl1pPr>
            <a:lvl2pPr marL="251960" indent="-251960">
              <a:spcAft>
                <a:spcPts val="1000"/>
              </a:spcAft>
              <a:buSzPct val="80000"/>
              <a:buFontTx/>
              <a:buBlip>
                <a:blip r:embed="rId1"/>
              </a:buBlip>
              <a:defRPr sz="1200">
                <a:solidFill>
                  <a:schemeClr val="tx2"/>
                </a:solidFill>
              </a:defRPr>
            </a:lvl2pPr>
            <a:lvl3pPr marL="251960" indent="-251960">
              <a:spcAft>
                <a:spcPts val="1000"/>
              </a:spcAft>
              <a:buSzPct val="80000"/>
              <a:buFontTx/>
              <a:buBlip>
                <a:blip r:embed="rId1"/>
              </a:buBlip>
              <a:defRPr sz="1200">
                <a:solidFill>
                  <a:schemeClr val="tx2"/>
                </a:solidFill>
              </a:defRPr>
            </a:lvl3pPr>
            <a:lvl4pPr marL="251960" indent="-251960">
              <a:spcAft>
                <a:spcPts val="1000"/>
              </a:spcAft>
              <a:buSzPct val="80000"/>
              <a:buFontTx/>
              <a:buBlip>
                <a:blip r:embed="rId1"/>
              </a:buBlip>
              <a:defRPr sz="1200">
                <a:solidFill>
                  <a:schemeClr val="tx2"/>
                </a:solidFill>
              </a:defRPr>
            </a:lvl4pPr>
            <a:lvl5pPr marL="251960" indent="-251960">
              <a:spcAft>
                <a:spcPts val="1000"/>
              </a:spcAft>
              <a:buSzPct val="80000"/>
              <a:buFontTx/>
              <a:buBlip>
                <a:blip r:embed="rId1"/>
              </a:buBlip>
              <a:defRPr sz="1200">
                <a:solidFill>
                  <a:schemeClr val="tx2"/>
                </a:solidFill>
              </a:defRPr>
            </a:lvl5pPr>
          </a:lstStyle>
          <a:p>
            <a:pPr lvl="0"/>
            <a:r>
              <a:rPr lang="en-US"/>
              <a:t>Click to edit Master text styles</a:t>
            </a:r>
          </a:p>
        </p:txBody>
      </p:sp>
      <p:sp>
        <p:nvSpPr>
          <p:cNvPr id="17" name="Picture Placeholder 14">
            <a:extLst>
              <a:ext uri="{FF2B5EF4-FFF2-40B4-BE49-F238E27FC236}">
                <a16:creationId xmlns:a16="http://schemas.microsoft.com/office/drawing/2014/main" id="{2E24F79A-A7A2-ABEA-7903-10B5C109D643}"/>
              </a:ext>
            </a:extLst>
          </p:cNvPr>
          <p:cNvSpPr>
            <a:spLocks noGrp="1" noChangeAspect="1"/>
          </p:cNvSpPr>
          <p:nvPr>
            <p:ph type="pic" sz="quarter" idx="40" hasCustomPrompt="1"/>
          </p:nvPr>
        </p:nvSpPr>
        <p:spPr>
          <a:xfrm>
            <a:off x="9165169" y="2304000"/>
            <a:ext cx="432000" cy="432000"/>
          </a:xfrm>
          <a:solidFill>
            <a:schemeClr val="accent1"/>
          </a:solidFill>
        </p:spPr>
        <p:txBody>
          <a:bodyPr anchor="ctr"/>
          <a:lstStyle>
            <a:lvl1pPr marL="0" indent="0" algn="ctr">
              <a:buFontTx/>
              <a:buNone/>
              <a:defRPr sz="900">
                <a:solidFill>
                  <a:schemeClr val="tx2"/>
                </a:solidFill>
              </a:defRPr>
            </a:lvl1pPr>
          </a:lstStyle>
          <a:p>
            <a:r>
              <a:rPr lang="en-US"/>
              <a:t>icon</a:t>
            </a:r>
          </a:p>
        </p:txBody>
      </p:sp>
      <p:sp>
        <p:nvSpPr>
          <p:cNvPr id="18" name="Text Placeholder 9">
            <a:extLst>
              <a:ext uri="{FF2B5EF4-FFF2-40B4-BE49-F238E27FC236}">
                <a16:creationId xmlns:a16="http://schemas.microsoft.com/office/drawing/2014/main" id="{8F982856-D392-DB9C-CB7D-52DD40D0DD6A}"/>
              </a:ext>
            </a:extLst>
          </p:cNvPr>
          <p:cNvSpPr>
            <a:spLocks noGrp="1"/>
          </p:cNvSpPr>
          <p:nvPr>
            <p:ph type="body" sz="quarter" idx="41"/>
          </p:nvPr>
        </p:nvSpPr>
        <p:spPr>
          <a:xfrm>
            <a:off x="403753" y="5011591"/>
            <a:ext cx="2808000" cy="1440000"/>
          </a:xfrm>
        </p:spPr>
        <p:txBody>
          <a:bodyPr/>
          <a:lstStyle>
            <a:lvl1pPr marL="0" indent="0">
              <a:spcAft>
                <a:spcPts val="1800"/>
              </a:spcAft>
              <a:buFont typeface="Arial" panose="020b0604020202020204" pitchFamily="34" charset="0"/>
              <a:buNone/>
              <a:defRPr sz="1300">
                <a:solidFill>
                  <a:schemeClr val="tx2"/>
                </a:solidFill>
              </a:defRPr>
            </a:lvl1pPr>
            <a:lvl2pPr marL="251960" indent="-251960">
              <a:spcAft>
                <a:spcPts val="1000"/>
              </a:spcAft>
              <a:buSzPct val="80000"/>
              <a:buFontTx/>
              <a:buBlip>
                <a:blip r:embed="rId1"/>
              </a:buBlip>
              <a:defRPr sz="1200">
                <a:solidFill>
                  <a:schemeClr val="tx2"/>
                </a:solidFill>
              </a:defRPr>
            </a:lvl2pPr>
            <a:lvl3pPr marL="251960" indent="-251960">
              <a:spcAft>
                <a:spcPts val="1000"/>
              </a:spcAft>
              <a:buSzPct val="80000"/>
              <a:buFontTx/>
              <a:buBlip>
                <a:blip r:embed="rId1"/>
              </a:buBlip>
              <a:defRPr sz="1200">
                <a:solidFill>
                  <a:schemeClr val="tx2"/>
                </a:solidFill>
              </a:defRPr>
            </a:lvl3pPr>
            <a:lvl4pPr marL="251960" indent="-251960">
              <a:spcAft>
                <a:spcPts val="1000"/>
              </a:spcAft>
              <a:buSzPct val="80000"/>
              <a:buFontTx/>
              <a:buBlip>
                <a:blip r:embed="rId1"/>
              </a:buBlip>
              <a:defRPr sz="1200">
                <a:solidFill>
                  <a:schemeClr val="tx2"/>
                </a:solidFill>
              </a:defRPr>
            </a:lvl4pPr>
            <a:lvl5pPr marL="251960" indent="-251960">
              <a:spcAft>
                <a:spcPts val="1000"/>
              </a:spcAft>
              <a:buSzPct val="80000"/>
              <a:buFontTx/>
              <a:buBlip>
                <a:blip r:embed="rId1"/>
              </a:buBlip>
              <a:defRPr sz="1200">
                <a:solidFill>
                  <a:schemeClr val="tx2"/>
                </a:solidFill>
              </a:defRPr>
            </a:lvl5pPr>
          </a:lstStyle>
          <a:p>
            <a:pPr lvl="0"/>
            <a:r>
              <a:rPr lang="en-US"/>
              <a:t>Click to edit Master text styles</a:t>
            </a:r>
          </a:p>
        </p:txBody>
      </p:sp>
      <p:sp>
        <p:nvSpPr>
          <p:cNvPr id="19" name="Picture Placeholder 14">
            <a:extLst>
              <a:ext uri="{FF2B5EF4-FFF2-40B4-BE49-F238E27FC236}">
                <a16:creationId xmlns:a16="http://schemas.microsoft.com/office/drawing/2014/main" id="{AD0EAE94-2B0D-06A6-F8E7-A20AEB34A543}"/>
              </a:ext>
            </a:extLst>
          </p:cNvPr>
          <p:cNvSpPr>
            <a:spLocks noGrp="1" noChangeAspect="1"/>
          </p:cNvSpPr>
          <p:nvPr>
            <p:ph type="pic" sz="quarter" idx="42" hasCustomPrompt="1"/>
          </p:nvPr>
        </p:nvSpPr>
        <p:spPr>
          <a:xfrm>
            <a:off x="403755" y="4433241"/>
            <a:ext cx="432000" cy="432000"/>
          </a:xfrm>
          <a:solidFill>
            <a:schemeClr val="accent1"/>
          </a:solidFill>
        </p:spPr>
        <p:txBody>
          <a:bodyPr anchor="ctr"/>
          <a:lstStyle>
            <a:lvl1pPr marL="0" indent="0" algn="ctr">
              <a:buFontTx/>
              <a:buNone/>
              <a:defRPr sz="900">
                <a:solidFill>
                  <a:schemeClr val="tx2"/>
                </a:solidFill>
              </a:defRPr>
            </a:lvl1pPr>
          </a:lstStyle>
          <a:p>
            <a:r>
              <a:rPr lang="en-US"/>
              <a:t>icon</a:t>
            </a:r>
          </a:p>
        </p:txBody>
      </p:sp>
      <p:sp>
        <p:nvSpPr>
          <p:cNvPr id="20" name="Text Placeholder 9">
            <a:extLst>
              <a:ext uri="{FF2B5EF4-FFF2-40B4-BE49-F238E27FC236}">
                <a16:creationId xmlns:a16="http://schemas.microsoft.com/office/drawing/2014/main" id="{3264CD33-7BC4-C193-050C-77ED9883B5DF}"/>
              </a:ext>
            </a:extLst>
          </p:cNvPr>
          <p:cNvSpPr>
            <a:spLocks noGrp="1"/>
          </p:cNvSpPr>
          <p:nvPr>
            <p:ph type="body" sz="quarter" idx="43"/>
          </p:nvPr>
        </p:nvSpPr>
        <p:spPr>
          <a:xfrm>
            <a:off x="3324225" y="5011591"/>
            <a:ext cx="2808000" cy="1440000"/>
          </a:xfrm>
        </p:spPr>
        <p:txBody>
          <a:bodyPr/>
          <a:lstStyle>
            <a:lvl1pPr marL="0" indent="0">
              <a:spcAft>
                <a:spcPts val="1800"/>
              </a:spcAft>
              <a:buFont typeface="Arial" panose="020b0604020202020204" pitchFamily="34" charset="0"/>
              <a:buNone/>
              <a:defRPr sz="1300">
                <a:solidFill>
                  <a:schemeClr val="tx2"/>
                </a:solidFill>
              </a:defRPr>
            </a:lvl1pPr>
            <a:lvl2pPr marL="251960" indent="-251960">
              <a:spcAft>
                <a:spcPts val="1000"/>
              </a:spcAft>
              <a:buSzPct val="80000"/>
              <a:buFontTx/>
              <a:buBlip>
                <a:blip r:embed="rId1"/>
              </a:buBlip>
              <a:defRPr sz="1200">
                <a:solidFill>
                  <a:schemeClr val="tx2"/>
                </a:solidFill>
              </a:defRPr>
            </a:lvl2pPr>
            <a:lvl3pPr marL="251960" indent="-251960">
              <a:spcAft>
                <a:spcPts val="1000"/>
              </a:spcAft>
              <a:buSzPct val="80000"/>
              <a:buFontTx/>
              <a:buBlip>
                <a:blip r:embed="rId1"/>
              </a:buBlip>
              <a:defRPr sz="1200">
                <a:solidFill>
                  <a:schemeClr val="tx2"/>
                </a:solidFill>
              </a:defRPr>
            </a:lvl3pPr>
            <a:lvl4pPr marL="251960" indent="-251960">
              <a:spcAft>
                <a:spcPts val="1000"/>
              </a:spcAft>
              <a:buSzPct val="80000"/>
              <a:buFontTx/>
              <a:buBlip>
                <a:blip r:embed="rId1"/>
              </a:buBlip>
              <a:defRPr sz="1200">
                <a:solidFill>
                  <a:schemeClr val="tx2"/>
                </a:solidFill>
              </a:defRPr>
            </a:lvl4pPr>
            <a:lvl5pPr marL="251960" indent="-251960">
              <a:spcAft>
                <a:spcPts val="1000"/>
              </a:spcAft>
              <a:buSzPct val="80000"/>
              <a:buFontTx/>
              <a:buBlip>
                <a:blip r:embed="rId1"/>
              </a:buBlip>
              <a:defRPr sz="1200">
                <a:solidFill>
                  <a:schemeClr val="tx2"/>
                </a:solidFill>
              </a:defRPr>
            </a:lvl5pPr>
          </a:lstStyle>
          <a:p>
            <a:pPr lvl="0"/>
            <a:r>
              <a:rPr lang="en-US"/>
              <a:t>Click to edit Master text styles</a:t>
            </a:r>
          </a:p>
        </p:txBody>
      </p:sp>
      <p:sp>
        <p:nvSpPr>
          <p:cNvPr id="21" name="Picture Placeholder 14">
            <a:extLst>
              <a:ext uri="{FF2B5EF4-FFF2-40B4-BE49-F238E27FC236}">
                <a16:creationId xmlns:a16="http://schemas.microsoft.com/office/drawing/2014/main" id="{4577005E-60C0-F2B2-068B-156C42F2FE28}"/>
              </a:ext>
            </a:extLst>
          </p:cNvPr>
          <p:cNvSpPr>
            <a:spLocks noGrp="1" noChangeAspect="1"/>
          </p:cNvSpPr>
          <p:nvPr>
            <p:ph type="pic" sz="quarter" idx="44" hasCustomPrompt="1"/>
          </p:nvPr>
        </p:nvSpPr>
        <p:spPr>
          <a:xfrm>
            <a:off x="3324227" y="4433241"/>
            <a:ext cx="432000" cy="432000"/>
          </a:xfrm>
          <a:solidFill>
            <a:schemeClr val="accent1"/>
          </a:solidFill>
        </p:spPr>
        <p:txBody>
          <a:bodyPr anchor="ctr"/>
          <a:lstStyle>
            <a:lvl1pPr marL="0" indent="0" algn="ctr">
              <a:buFontTx/>
              <a:buNone/>
              <a:defRPr sz="900">
                <a:solidFill>
                  <a:schemeClr val="tx2"/>
                </a:solidFill>
              </a:defRPr>
            </a:lvl1pPr>
          </a:lstStyle>
          <a:p>
            <a:r>
              <a:rPr lang="en-US"/>
              <a:t>icon</a:t>
            </a:r>
          </a:p>
        </p:txBody>
      </p:sp>
      <p:sp>
        <p:nvSpPr>
          <p:cNvPr id="22" name="Text Placeholder 9">
            <a:extLst>
              <a:ext uri="{FF2B5EF4-FFF2-40B4-BE49-F238E27FC236}">
                <a16:creationId xmlns:a16="http://schemas.microsoft.com/office/drawing/2014/main" id="{2221B1CC-7DD2-539B-C1D8-BCFC50740C45}"/>
              </a:ext>
            </a:extLst>
          </p:cNvPr>
          <p:cNvSpPr>
            <a:spLocks noGrp="1"/>
          </p:cNvSpPr>
          <p:nvPr>
            <p:ph type="body" sz="quarter" idx="45"/>
          </p:nvPr>
        </p:nvSpPr>
        <p:spPr>
          <a:xfrm>
            <a:off x="6244697" y="5011591"/>
            <a:ext cx="2808000" cy="1440000"/>
          </a:xfrm>
        </p:spPr>
        <p:txBody>
          <a:bodyPr/>
          <a:lstStyle>
            <a:lvl1pPr marL="0" indent="0">
              <a:spcAft>
                <a:spcPts val="1800"/>
              </a:spcAft>
              <a:buFont typeface="Arial" panose="020b0604020202020204" pitchFamily="34" charset="0"/>
              <a:buNone/>
              <a:defRPr sz="1300">
                <a:solidFill>
                  <a:schemeClr val="tx2"/>
                </a:solidFill>
              </a:defRPr>
            </a:lvl1pPr>
            <a:lvl2pPr marL="251960" indent="-251960">
              <a:spcAft>
                <a:spcPts val="1000"/>
              </a:spcAft>
              <a:buSzPct val="80000"/>
              <a:buFontTx/>
              <a:buBlip>
                <a:blip r:embed="rId1"/>
              </a:buBlip>
              <a:defRPr sz="1200">
                <a:solidFill>
                  <a:schemeClr val="tx2"/>
                </a:solidFill>
              </a:defRPr>
            </a:lvl2pPr>
            <a:lvl3pPr marL="251960" indent="-251960">
              <a:spcAft>
                <a:spcPts val="1000"/>
              </a:spcAft>
              <a:buSzPct val="80000"/>
              <a:buFontTx/>
              <a:buBlip>
                <a:blip r:embed="rId1"/>
              </a:buBlip>
              <a:defRPr sz="1200">
                <a:solidFill>
                  <a:schemeClr val="tx2"/>
                </a:solidFill>
              </a:defRPr>
            </a:lvl3pPr>
            <a:lvl4pPr marL="251960" indent="-251960">
              <a:spcAft>
                <a:spcPts val="1000"/>
              </a:spcAft>
              <a:buSzPct val="80000"/>
              <a:buFontTx/>
              <a:buBlip>
                <a:blip r:embed="rId1"/>
              </a:buBlip>
              <a:defRPr sz="1200">
                <a:solidFill>
                  <a:schemeClr val="tx2"/>
                </a:solidFill>
              </a:defRPr>
            </a:lvl4pPr>
            <a:lvl5pPr marL="251960" indent="-251960">
              <a:spcAft>
                <a:spcPts val="1000"/>
              </a:spcAft>
              <a:buSzPct val="80000"/>
              <a:buFontTx/>
              <a:buBlip>
                <a:blip r:embed="rId1"/>
              </a:buBlip>
              <a:defRPr sz="1200">
                <a:solidFill>
                  <a:schemeClr val="tx2"/>
                </a:solidFill>
              </a:defRPr>
            </a:lvl5pPr>
          </a:lstStyle>
          <a:p>
            <a:pPr lvl="0"/>
            <a:r>
              <a:rPr lang="en-US"/>
              <a:t>Click to edit Master text styles</a:t>
            </a:r>
          </a:p>
        </p:txBody>
      </p:sp>
      <p:sp>
        <p:nvSpPr>
          <p:cNvPr id="23" name="Picture Placeholder 14">
            <a:extLst>
              <a:ext uri="{FF2B5EF4-FFF2-40B4-BE49-F238E27FC236}">
                <a16:creationId xmlns:a16="http://schemas.microsoft.com/office/drawing/2014/main" id="{B799A187-F0D1-25E3-BD88-87829CFED7C6}"/>
              </a:ext>
            </a:extLst>
          </p:cNvPr>
          <p:cNvSpPr>
            <a:spLocks noGrp="1" noChangeAspect="1"/>
          </p:cNvSpPr>
          <p:nvPr>
            <p:ph type="pic" sz="quarter" idx="46" hasCustomPrompt="1"/>
          </p:nvPr>
        </p:nvSpPr>
        <p:spPr>
          <a:xfrm>
            <a:off x="6244697" y="4433241"/>
            <a:ext cx="432000" cy="432000"/>
          </a:xfrm>
          <a:solidFill>
            <a:schemeClr val="accent1"/>
          </a:solidFill>
        </p:spPr>
        <p:txBody>
          <a:bodyPr anchor="ctr"/>
          <a:lstStyle>
            <a:lvl1pPr marL="0" indent="0" algn="ctr">
              <a:buFontTx/>
              <a:buNone/>
              <a:defRPr sz="900">
                <a:solidFill>
                  <a:schemeClr val="tx2"/>
                </a:solidFill>
              </a:defRPr>
            </a:lvl1pPr>
          </a:lstStyle>
          <a:p>
            <a:r>
              <a:rPr lang="en-US"/>
              <a:t>icon</a:t>
            </a:r>
          </a:p>
        </p:txBody>
      </p:sp>
      <p:sp>
        <p:nvSpPr>
          <p:cNvPr id="24" name="Text Placeholder 9">
            <a:extLst>
              <a:ext uri="{FF2B5EF4-FFF2-40B4-BE49-F238E27FC236}">
                <a16:creationId xmlns:a16="http://schemas.microsoft.com/office/drawing/2014/main" id="{9217CBCF-8CAA-0C00-2C83-271F66D9A3A2}"/>
              </a:ext>
            </a:extLst>
          </p:cNvPr>
          <p:cNvSpPr>
            <a:spLocks noGrp="1"/>
          </p:cNvSpPr>
          <p:nvPr>
            <p:ph type="body" sz="quarter" idx="47"/>
          </p:nvPr>
        </p:nvSpPr>
        <p:spPr>
          <a:xfrm>
            <a:off x="9165169" y="5011591"/>
            <a:ext cx="2808000" cy="1440000"/>
          </a:xfrm>
        </p:spPr>
        <p:txBody>
          <a:bodyPr/>
          <a:lstStyle>
            <a:lvl1pPr marL="0" indent="0">
              <a:spcAft>
                <a:spcPts val="1800"/>
              </a:spcAft>
              <a:buFont typeface="Arial" panose="020b0604020202020204" pitchFamily="34" charset="0"/>
              <a:buNone/>
              <a:defRPr sz="1300">
                <a:solidFill>
                  <a:schemeClr val="tx2"/>
                </a:solidFill>
              </a:defRPr>
            </a:lvl1pPr>
            <a:lvl2pPr marL="251960" indent="-251960">
              <a:spcAft>
                <a:spcPts val="1000"/>
              </a:spcAft>
              <a:buSzPct val="80000"/>
              <a:buFontTx/>
              <a:buBlip>
                <a:blip r:embed="rId1"/>
              </a:buBlip>
              <a:defRPr sz="1200">
                <a:solidFill>
                  <a:schemeClr val="tx2"/>
                </a:solidFill>
              </a:defRPr>
            </a:lvl2pPr>
            <a:lvl3pPr marL="251960" indent="-251960">
              <a:spcAft>
                <a:spcPts val="1000"/>
              </a:spcAft>
              <a:buSzPct val="80000"/>
              <a:buFontTx/>
              <a:buBlip>
                <a:blip r:embed="rId1"/>
              </a:buBlip>
              <a:defRPr sz="1200">
                <a:solidFill>
                  <a:schemeClr val="tx2"/>
                </a:solidFill>
              </a:defRPr>
            </a:lvl3pPr>
            <a:lvl4pPr marL="251960" indent="-251960">
              <a:spcAft>
                <a:spcPts val="1000"/>
              </a:spcAft>
              <a:buSzPct val="80000"/>
              <a:buFontTx/>
              <a:buBlip>
                <a:blip r:embed="rId1"/>
              </a:buBlip>
              <a:defRPr sz="1200">
                <a:solidFill>
                  <a:schemeClr val="tx2"/>
                </a:solidFill>
              </a:defRPr>
            </a:lvl4pPr>
            <a:lvl5pPr marL="251960" indent="-251960">
              <a:spcAft>
                <a:spcPts val="1000"/>
              </a:spcAft>
              <a:buSzPct val="80000"/>
              <a:buFontTx/>
              <a:buBlip>
                <a:blip r:embed="rId1"/>
              </a:buBlip>
              <a:defRPr sz="1200">
                <a:solidFill>
                  <a:schemeClr val="tx2"/>
                </a:solidFill>
              </a:defRPr>
            </a:lvl5pPr>
          </a:lstStyle>
          <a:p>
            <a:pPr lvl="0"/>
            <a:r>
              <a:rPr lang="en-US"/>
              <a:t>Click to edit Master text styles</a:t>
            </a:r>
          </a:p>
        </p:txBody>
      </p:sp>
      <p:sp>
        <p:nvSpPr>
          <p:cNvPr id="25" name="Picture Placeholder 14">
            <a:extLst>
              <a:ext uri="{FF2B5EF4-FFF2-40B4-BE49-F238E27FC236}">
                <a16:creationId xmlns:a16="http://schemas.microsoft.com/office/drawing/2014/main" id="{75712453-1188-83DF-2F3D-995C9DC67D23}"/>
              </a:ext>
            </a:extLst>
          </p:cNvPr>
          <p:cNvSpPr>
            <a:spLocks noGrp="1" noChangeAspect="1"/>
          </p:cNvSpPr>
          <p:nvPr>
            <p:ph type="pic" sz="quarter" idx="48" hasCustomPrompt="1"/>
          </p:nvPr>
        </p:nvSpPr>
        <p:spPr>
          <a:xfrm>
            <a:off x="9165169" y="4433241"/>
            <a:ext cx="432000" cy="432000"/>
          </a:xfrm>
          <a:solidFill>
            <a:schemeClr val="accent1"/>
          </a:solidFill>
        </p:spPr>
        <p:txBody>
          <a:bodyPr anchor="ctr"/>
          <a:lstStyle>
            <a:lvl1pPr marL="0" indent="0" algn="ctr">
              <a:buFontTx/>
              <a:buNone/>
              <a:defRPr sz="900">
                <a:solidFill>
                  <a:schemeClr val="tx2"/>
                </a:solidFill>
              </a:defRPr>
            </a:lvl1pPr>
          </a:lstStyle>
          <a:p>
            <a:r>
              <a:rPr lang="en-US"/>
              <a:t>icon</a:t>
            </a:r>
          </a:p>
        </p:txBody>
      </p:sp>
      <p:sp>
        <p:nvSpPr>
          <p:cNvPr id="3" name="Footer Placeholder 2">
            <a:extLst>
              <a:ext uri="{FF2B5EF4-FFF2-40B4-BE49-F238E27FC236}">
                <a16:creationId xmlns:a16="http://schemas.microsoft.com/office/drawing/2014/main" id="{9F1A4589-BC40-C117-F974-2DB265858015}"/>
              </a:ext>
            </a:extLst>
          </p:cNvPr>
          <p:cNvSpPr>
            <a:spLocks noGrp="1"/>
          </p:cNvSpPr>
          <p:nvPr>
            <p:ph type="ftr" sz="quarter" idx="49"/>
          </p:nvPr>
        </p:nvSpPr>
        <p:spPr/>
        <p:txBody>
          <a:bodyPr/>
          <a:lstStyle/>
          <a:p>
            <a:endParaRPr lang="en-US"/>
          </a:p>
        </p:txBody>
      </p:sp>
    </p:spTree>
    <p:extLst>
      <p:ext uri="{BB962C8B-B14F-4D97-AF65-F5344CB8AC3E}">
        <p14:creationId xmlns:p14="http://schemas.microsoft.com/office/powerpoint/2010/main" val="84285187"/>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 subtitle">
    <p:spTree>
      <p:nvGrpSpPr>
        <p:cNvPr id="1" name=""/>
        <p:cNvGrpSpPr/>
        <p:nvPr/>
      </p:nvGrpSpPr>
      <p:grpSpPr>
        <a:xfrm>
          <a:off x="0" y="0"/>
          <a:ext cx="0" cy="0"/>
        </a:xfrm>
      </p:grpSpPr>
      <p:sp>
        <p:nvSpPr>
          <p:cNvPr id="2" name="Title 1"/>
          <p:cNvSpPr>
            <a:spLocks noGrp="1"/>
          </p:cNvSpPr>
          <p:nvPr>
            <p:ph type="title"/>
          </p:nvPr>
        </p:nvSpPr>
        <p:spPr>
          <a:xfrm>
            <a:off x="407485" y="879977"/>
            <a:ext cx="11376025" cy="612000"/>
          </a:xfrm>
        </p:spPr>
        <p:txBody>
          <a:bodyPr/>
          <a:lstStyle>
            <a:lvl1pPr>
              <a:defRPr sz="340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485" y="1497700"/>
            <a:ext cx="11376025"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3" name="Footer Placeholder 2">
            <a:extLst>
              <a:ext uri="{FF2B5EF4-FFF2-40B4-BE49-F238E27FC236}">
                <a16:creationId xmlns:a16="http://schemas.microsoft.com/office/drawing/2014/main" id="{16DE1671-5104-C9F2-3734-91552C3C3D83}"/>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2551790822"/>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ext + image 1">
    <p:spTree>
      <p:nvGrpSpPr>
        <p:cNvPr id="1" name=""/>
        <p:cNvGrpSpPr/>
        <p:nvPr/>
      </p:nvGrpSpPr>
      <p:grpSpPr>
        <a:xfrm>
          <a:off x="0" y="0"/>
          <a:ext cx="0" cy="0"/>
        </a:xfrm>
      </p:grpSpPr>
      <p:sp>
        <p:nvSpPr>
          <p:cNvPr id="2" name="Title 1"/>
          <p:cNvSpPr>
            <a:spLocks noGrp="1"/>
          </p:cNvSpPr>
          <p:nvPr>
            <p:ph type="title" hasCustomPrompt="1"/>
          </p:nvPr>
        </p:nvSpPr>
        <p:spPr>
          <a:xfrm>
            <a:off x="407485" y="879977"/>
            <a:ext cx="4609020" cy="612000"/>
          </a:xfrm>
        </p:spPr>
        <p:txBody>
          <a:bodyPr/>
          <a:lstStyle>
            <a:lvl1pPr>
              <a:defRPr sz="3400">
                <a:solidFill>
                  <a:schemeClr val="tx2"/>
                </a:solidFill>
              </a:defRPr>
            </a:lvl1pPr>
          </a:lstStyle>
          <a:p>
            <a:r>
              <a:rPr lang="en-GB"/>
              <a:t>Text + illustration</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485" y="1497700"/>
            <a:ext cx="4609020"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5361577" y="0"/>
            <a:ext cx="6830424" cy="6858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3" name="Footer Placeholder 2">
            <a:extLst>
              <a:ext uri="{FF2B5EF4-FFF2-40B4-BE49-F238E27FC236}">
                <a16:creationId xmlns:a16="http://schemas.microsoft.com/office/drawing/2014/main" id="{27064C6A-7FB6-2F27-BCA3-D7A4708D8F0F}"/>
              </a:ext>
            </a:extLst>
          </p:cNvPr>
          <p:cNvSpPr>
            <a:spLocks noGrp="1"/>
          </p:cNvSpPr>
          <p:nvPr>
            <p:ph type="ftr" sz="quarter" idx="22"/>
          </p:nvPr>
        </p:nvSpPr>
        <p:spPr/>
        <p:txBody>
          <a:bodyPr/>
          <a:lstStyle/>
          <a:p>
            <a:endParaRPr lang="en-US"/>
          </a:p>
        </p:txBody>
      </p:sp>
      <p:sp>
        <p:nvSpPr>
          <p:cNvPr id="6" name="Text Placeholder 10">
            <a:extLst>
              <a:ext uri="{FF2B5EF4-FFF2-40B4-BE49-F238E27FC236}">
                <a16:creationId xmlns:a16="http://schemas.microsoft.com/office/drawing/2014/main" id="{C02AF315-424F-C082-8C03-1DE349E9BA09}"/>
              </a:ext>
            </a:extLst>
          </p:cNvPr>
          <p:cNvSpPr>
            <a:spLocks noGrp="1"/>
          </p:cNvSpPr>
          <p:nvPr>
            <p:ph type="body" sz="quarter" idx="21"/>
          </p:nvPr>
        </p:nvSpPr>
        <p:spPr>
          <a:xfrm>
            <a:off x="407578" y="2304001"/>
            <a:ext cx="4608924" cy="4211639"/>
          </a:xfrm>
        </p:spPr>
        <p:txBody>
          <a:bodyPr/>
          <a:lstStyle>
            <a:lvl1pPr marL="361912" indent="-361912">
              <a:spcBef>
                <a:spcPts val="800"/>
              </a:spcBef>
              <a:spcAft>
                <a:spcPts val="800"/>
              </a:spcAft>
              <a:defRPr sz="1707"/>
            </a:lvl1pPr>
            <a:lvl2pPr marL="634931" indent="-231750">
              <a:spcAft>
                <a:spcPts val="1000"/>
              </a:spcAft>
              <a:defRPr/>
            </a:lvl2pPr>
            <a:lvl3pPr marL="880967" indent="-220638">
              <a:spcAft>
                <a:spcPts val="1000"/>
              </a:spcAft>
              <a:defRPr/>
            </a:lvl3pPr>
            <a:lvl4pPr marL="1079384" indent="-192067">
              <a:spcAft>
                <a:spcPts val="1000"/>
              </a:spcAft>
              <a:defRPr/>
            </a:lvl4pPr>
            <a:lvl5pPr marL="1285736" indent="-182542">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2125879"/>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ull-bleed image + text">
    <p:bg>
      <p:bgPr>
        <a:solidFill>
          <a:schemeClr val="tx2"/>
        </a:solidFill>
        <a:effectLst/>
      </p:bgPr>
    </p:bg>
    <p:spTree>
      <p:nvGrpSpPr>
        <p:cNvPr id="1" name=""/>
        <p:cNvGrpSpPr/>
        <p:nvPr/>
      </p:nvGrpSpPr>
      <p:grpSpPr>
        <a:xfrm>
          <a:off x="0" y="0"/>
          <a:ext cx="0" cy="0"/>
        </a:xfrm>
      </p:grpSpPr>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6" y="0"/>
            <a:ext cx="12192001" cy="6858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3" name="Footer Placeholder 2">
            <a:extLst>
              <a:ext uri="{FF2B5EF4-FFF2-40B4-BE49-F238E27FC236}">
                <a16:creationId xmlns:a16="http://schemas.microsoft.com/office/drawing/2014/main" id="{21510E53-F0C1-F0BC-CDAD-E045FC632620}"/>
              </a:ext>
            </a:extLst>
          </p:cNvPr>
          <p:cNvSpPr>
            <a:spLocks noGrp="1"/>
          </p:cNvSpPr>
          <p:nvPr>
            <p:ph type="ftr" sz="quarter" idx="11"/>
          </p:nvPr>
        </p:nvSpPr>
        <p:spPr/>
        <p:txBody>
          <a:bodyPr/>
          <a:lstStyle/>
          <a:p>
            <a:endParaRPr lang="en-US"/>
          </a:p>
        </p:txBody>
      </p:sp>
      <p:sp>
        <p:nvSpPr>
          <p:cNvPr id="5" name="Text Placeholder 4">
            <a:extLst>
              <a:ext uri="{FF2B5EF4-FFF2-40B4-BE49-F238E27FC236}">
                <a16:creationId xmlns:a16="http://schemas.microsoft.com/office/drawing/2014/main" id="{3C348B22-FF7B-10C1-2FE5-338C30694DA9}"/>
              </a:ext>
            </a:extLst>
          </p:cNvPr>
          <p:cNvSpPr>
            <a:spLocks noGrp="1"/>
          </p:cNvSpPr>
          <p:nvPr>
            <p:ph type="body" sz="quarter" idx="12"/>
          </p:nvPr>
        </p:nvSpPr>
        <p:spPr>
          <a:xfrm>
            <a:off x="6240467" y="377113"/>
            <a:ext cx="4713412" cy="2948516"/>
          </a:xfrm>
        </p:spPr>
        <p:txBody>
          <a:bodyPr/>
          <a:lstStyle>
            <a:lvl1pPr marL="0" indent="0">
              <a:buFont typeface="Arial" panose="020b0604020202020204" pitchFamily="34" charset="0"/>
              <a:buNone/>
              <a:defRPr sz="2307">
                <a:solidFill>
                  <a:schemeClr val="bg1"/>
                </a:solidFill>
                <a:latin typeface="+mj-lt"/>
              </a:defRPr>
            </a:lvl1pPr>
            <a:lvl2pPr marL="562973" indent="-562973">
              <a:buClr>
                <a:schemeClr val="accent1"/>
              </a:buClr>
              <a:buFont typeface="Wingdings 2" panose="05020102010507070707" pitchFamily="18" charset="2"/>
              <a:buChar char="¢"/>
              <a:defRPr sz="2307">
                <a:solidFill>
                  <a:schemeClr val="bg1"/>
                </a:solidFill>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43893398"/>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ext + image 2">
    <p:spTree>
      <p:nvGrpSpPr>
        <p:cNvPr id="1" name=""/>
        <p:cNvGrpSpPr/>
        <p:nvPr/>
      </p:nvGrpSpPr>
      <p:grpSpPr>
        <a:xfrm>
          <a:off x="0" y="0"/>
          <a:ext cx="0" cy="0"/>
        </a:xfrm>
      </p:grpSpPr>
      <p:sp>
        <p:nvSpPr>
          <p:cNvPr id="2" name="Title 1"/>
          <p:cNvSpPr>
            <a:spLocks noGrp="1"/>
          </p:cNvSpPr>
          <p:nvPr>
            <p:ph type="title" hasCustomPrompt="1"/>
          </p:nvPr>
        </p:nvSpPr>
        <p:spPr>
          <a:xfrm>
            <a:off x="407485" y="879977"/>
            <a:ext cx="11377041" cy="612000"/>
          </a:xfrm>
        </p:spPr>
        <p:txBody>
          <a:bodyPr/>
          <a:lstStyle>
            <a:lvl1pPr>
              <a:defRPr sz="340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485" y="1497700"/>
            <a:ext cx="11377041" cy="705568"/>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5361583" y="2276473"/>
            <a:ext cx="6422943" cy="4212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3" name="Footer Placeholder 2">
            <a:extLst>
              <a:ext uri="{FF2B5EF4-FFF2-40B4-BE49-F238E27FC236}">
                <a16:creationId xmlns:a16="http://schemas.microsoft.com/office/drawing/2014/main" id="{1A443565-4F46-8F52-94A4-8A21FCE268F9}"/>
              </a:ext>
            </a:extLst>
          </p:cNvPr>
          <p:cNvSpPr>
            <a:spLocks noGrp="1"/>
          </p:cNvSpPr>
          <p:nvPr>
            <p:ph type="ftr" sz="quarter" idx="22"/>
          </p:nvPr>
        </p:nvSpPr>
        <p:spPr/>
        <p:txBody>
          <a:bodyPr/>
          <a:lstStyle/>
          <a:p>
            <a:endParaRPr lang="en-US"/>
          </a:p>
        </p:txBody>
      </p:sp>
      <p:sp>
        <p:nvSpPr>
          <p:cNvPr id="5" name="Text Placeholder 10">
            <a:extLst>
              <a:ext uri="{FF2B5EF4-FFF2-40B4-BE49-F238E27FC236}">
                <a16:creationId xmlns:a16="http://schemas.microsoft.com/office/drawing/2014/main" id="{9CE88B64-779A-9EA5-061B-4607B70123E8}"/>
              </a:ext>
            </a:extLst>
          </p:cNvPr>
          <p:cNvSpPr>
            <a:spLocks noGrp="1"/>
          </p:cNvSpPr>
          <p:nvPr>
            <p:ph type="body" sz="quarter" idx="21"/>
          </p:nvPr>
        </p:nvSpPr>
        <p:spPr>
          <a:xfrm>
            <a:off x="407576" y="2304001"/>
            <a:ext cx="4608925" cy="4211639"/>
          </a:xfrm>
        </p:spPr>
        <p:txBody>
          <a:bodyPr/>
          <a:lstStyle>
            <a:lvl1pPr marL="361912" indent="-361912">
              <a:spcBef>
                <a:spcPts val="800"/>
              </a:spcBef>
              <a:spcAft>
                <a:spcPts val="800"/>
              </a:spcAft>
              <a:defRPr sz="1707"/>
            </a:lvl1pPr>
            <a:lvl2pPr marL="634931" indent="-231750">
              <a:spcAft>
                <a:spcPts val="1000"/>
              </a:spcAft>
              <a:defRPr/>
            </a:lvl2pPr>
            <a:lvl3pPr marL="880967" indent="-220638">
              <a:spcAft>
                <a:spcPts val="1000"/>
              </a:spcAft>
              <a:defRPr/>
            </a:lvl3pPr>
            <a:lvl4pPr marL="1079384" indent="-192067">
              <a:spcAft>
                <a:spcPts val="1000"/>
              </a:spcAft>
              <a:defRPr/>
            </a:lvl4pPr>
            <a:lvl5pPr marL="1285736" indent="-182542">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4942036"/>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ext + image 3">
    <p:spTree>
      <p:nvGrpSpPr>
        <p:cNvPr id="1" name=""/>
        <p:cNvGrpSpPr/>
        <p:nvPr/>
      </p:nvGrpSpPr>
      <p:grpSpPr>
        <a:xfrm>
          <a:off x="0" y="0"/>
          <a:ext cx="0" cy="0"/>
        </a:xfrm>
      </p:grpSpPr>
      <p:sp>
        <p:nvSpPr>
          <p:cNvPr id="2" name="Title 1"/>
          <p:cNvSpPr>
            <a:spLocks noGrp="1"/>
          </p:cNvSpPr>
          <p:nvPr>
            <p:ph type="title" hasCustomPrompt="1"/>
          </p:nvPr>
        </p:nvSpPr>
        <p:spPr>
          <a:xfrm>
            <a:off x="407482" y="879977"/>
            <a:ext cx="11377037" cy="612000"/>
          </a:xfrm>
        </p:spPr>
        <p:txBody>
          <a:bodyPr/>
          <a:lstStyle>
            <a:lvl1pPr>
              <a:defRPr sz="340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482" y="1497699"/>
            <a:ext cx="11377037" cy="768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p:nvPr>
        </p:nvSpPr>
        <p:spPr>
          <a:xfrm>
            <a:off x="407480" y="2304000"/>
            <a:ext cx="6552120" cy="4213227"/>
          </a:xfrm>
        </p:spPr>
        <p:txBody>
          <a:bodyPr/>
          <a:lstStyle>
            <a:lvl1pPr marL="0" indent="0">
              <a:spcAft>
                <a:spcPts val="1800"/>
              </a:spcAft>
              <a:buFont typeface="Arial" panose="020b0604020202020204" pitchFamily="34" charset="0"/>
              <a:buNone/>
              <a:defRPr sz="1700">
                <a:solidFill>
                  <a:schemeClr val="tx2"/>
                </a:solidFill>
              </a:defRPr>
            </a:lvl1pPr>
            <a:lvl2pPr marL="251960" indent="-251960">
              <a:spcAft>
                <a:spcPts val="1000"/>
              </a:spcAft>
              <a:buSzPct val="80000"/>
              <a:buFontTx/>
              <a:buBlip>
                <a:blip r:embed="rId1"/>
              </a:buBlip>
              <a:defRPr sz="1700">
                <a:solidFill>
                  <a:schemeClr val="tx2"/>
                </a:solidFill>
              </a:defRPr>
            </a:lvl2pPr>
            <a:lvl3pPr marL="251960" indent="-251960">
              <a:spcAft>
                <a:spcPts val="1000"/>
              </a:spcAft>
              <a:buSzPct val="80000"/>
              <a:buFontTx/>
              <a:buBlip>
                <a:blip r:embed="rId1"/>
              </a:buBlip>
              <a:defRPr sz="1700">
                <a:solidFill>
                  <a:schemeClr val="tx2"/>
                </a:solidFill>
              </a:defRPr>
            </a:lvl3pPr>
            <a:lvl4pPr marL="251960" indent="-251960">
              <a:spcAft>
                <a:spcPts val="1000"/>
              </a:spcAft>
              <a:buSzPct val="80000"/>
              <a:buFontTx/>
              <a:buBlip>
                <a:blip r:embed="rId1"/>
              </a:buBlip>
              <a:defRPr sz="1700">
                <a:solidFill>
                  <a:schemeClr val="tx2"/>
                </a:solidFill>
              </a:defRPr>
            </a:lvl4pPr>
            <a:lvl5pPr marL="251960" indent="-251960">
              <a:spcAft>
                <a:spcPts val="1000"/>
              </a:spcAft>
              <a:buSzPct val="80000"/>
              <a:buFontTx/>
              <a:buBlip>
                <a:blip r:embed="rId1"/>
              </a:buBlip>
              <a:defRPr sz="1700">
                <a:solidFill>
                  <a:schemeClr val="tx2"/>
                </a:solidFill>
              </a:defRPr>
            </a:lvl5pPr>
          </a:lstStyle>
          <a:p>
            <a:pPr lvl="0"/>
            <a:r>
              <a:rPr lang="en-US"/>
              <a:t>Click to edit Master text styles</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8144932" y="2276478"/>
            <a:ext cx="3639587" cy="3667127"/>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3" name="Footer Placeholder 2">
            <a:extLst>
              <a:ext uri="{FF2B5EF4-FFF2-40B4-BE49-F238E27FC236}">
                <a16:creationId xmlns:a16="http://schemas.microsoft.com/office/drawing/2014/main" id="{C6A8DE1F-2520-58C8-5134-05EAF15DFEC9}"/>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3880853244"/>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ext + illustration/infographic">
    <p:spTree>
      <p:nvGrpSpPr>
        <p:cNvPr id="1" name=""/>
        <p:cNvGrpSpPr/>
        <p:nvPr/>
      </p:nvGrpSpPr>
      <p:grpSpPr>
        <a:xfrm>
          <a:off x="0" y="0"/>
          <a:ext cx="0" cy="0"/>
        </a:xfrm>
      </p:grpSpPr>
      <p:sp>
        <p:nvSpPr>
          <p:cNvPr id="2" name="Title 1"/>
          <p:cNvSpPr>
            <a:spLocks noGrp="1"/>
          </p:cNvSpPr>
          <p:nvPr>
            <p:ph type="title" hasCustomPrompt="1"/>
          </p:nvPr>
        </p:nvSpPr>
        <p:spPr>
          <a:xfrm>
            <a:off x="407485" y="879977"/>
            <a:ext cx="4609020" cy="612000"/>
          </a:xfrm>
        </p:spPr>
        <p:txBody>
          <a:bodyPr/>
          <a:lstStyle>
            <a:lvl1pPr>
              <a:defRPr sz="340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485" y="1497700"/>
            <a:ext cx="4609020"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5" name="Footer Placeholder 4">
            <a:extLst>
              <a:ext uri="{FF2B5EF4-FFF2-40B4-BE49-F238E27FC236}">
                <a16:creationId xmlns:a16="http://schemas.microsoft.com/office/drawing/2014/main" id="{953CCD8F-DC71-1226-5956-DE61F3C9CF83}"/>
              </a:ext>
            </a:extLst>
          </p:cNvPr>
          <p:cNvSpPr>
            <a:spLocks noGrp="1"/>
          </p:cNvSpPr>
          <p:nvPr>
            <p:ph type="ftr" sz="quarter" idx="22"/>
          </p:nvPr>
        </p:nvSpPr>
        <p:spPr/>
        <p:txBody>
          <a:bodyPr/>
          <a:lstStyle/>
          <a:p>
            <a:endParaRPr lang="en-US"/>
          </a:p>
        </p:txBody>
      </p:sp>
      <p:sp>
        <p:nvSpPr>
          <p:cNvPr id="6" name="Text Placeholder 10">
            <a:extLst>
              <a:ext uri="{FF2B5EF4-FFF2-40B4-BE49-F238E27FC236}">
                <a16:creationId xmlns:a16="http://schemas.microsoft.com/office/drawing/2014/main" id="{8C4A88F8-7AC8-B90C-978C-5E702EA8A785}"/>
              </a:ext>
            </a:extLst>
          </p:cNvPr>
          <p:cNvSpPr>
            <a:spLocks noGrp="1"/>
          </p:cNvSpPr>
          <p:nvPr>
            <p:ph type="body" sz="quarter" idx="21"/>
          </p:nvPr>
        </p:nvSpPr>
        <p:spPr>
          <a:xfrm>
            <a:off x="407576" y="2304001"/>
            <a:ext cx="4608925" cy="4211639"/>
          </a:xfrm>
        </p:spPr>
        <p:txBody>
          <a:bodyPr/>
          <a:lstStyle>
            <a:lvl1pPr marL="361912" indent="-361912">
              <a:spcBef>
                <a:spcPts val="800"/>
              </a:spcBef>
              <a:spcAft>
                <a:spcPts val="800"/>
              </a:spcAft>
              <a:defRPr sz="1707"/>
            </a:lvl1pPr>
            <a:lvl2pPr marL="634931" indent="-231750">
              <a:spcAft>
                <a:spcPts val="1000"/>
              </a:spcAft>
              <a:defRPr/>
            </a:lvl2pPr>
            <a:lvl3pPr marL="880967" indent="-220638">
              <a:spcAft>
                <a:spcPts val="1000"/>
              </a:spcAft>
              <a:defRPr/>
            </a:lvl3pPr>
            <a:lvl4pPr marL="1079384" indent="-192067">
              <a:spcAft>
                <a:spcPts val="1000"/>
              </a:spcAft>
              <a:defRPr/>
            </a:lvl4pPr>
            <a:lvl5pPr marL="1285736" indent="-182542">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a:extLst>
              <a:ext uri="{FF2B5EF4-FFF2-40B4-BE49-F238E27FC236}">
                <a16:creationId xmlns:a16="http://schemas.microsoft.com/office/drawing/2014/main" id="{B6273698-1524-44FD-C2D9-68BC2F484AF5}"/>
              </a:ext>
            </a:extLst>
          </p:cNvPr>
          <p:cNvSpPr>
            <a:spLocks noGrp="1"/>
          </p:cNvSpPr>
          <p:nvPr>
            <p:ph type="pic" sz="quarter" idx="23"/>
          </p:nvPr>
        </p:nvSpPr>
        <p:spPr>
          <a:xfrm>
            <a:off x="5363634" y="0"/>
            <a:ext cx="6828367" cy="6858000"/>
          </a:xfrm>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4208625433"/>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ext + quote">
    <p:spTree>
      <p:nvGrpSpPr>
        <p:cNvPr id="1" name=""/>
        <p:cNvGrpSpPr/>
        <p:nvPr/>
      </p:nvGrpSpPr>
      <p:grpSpPr>
        <a:xfrm>
          <a:off x="0" y="0"/>
          <a:ext cx="0" cy="0"/>
        </a:xfrm>
      </p:grpSpPr>
      <p:sp>
        <p:nvSpPr>
          <p:cNvPr id="2" name="Title 1"/>
          <p:cNvSpPr>
            <a:spLocks noGrp="1"/>
          </p:cNvSpPr>
          <p:nvPr>
            <p:ph type="title" hasCustomPrompt="1"/>
          </p:nvPr>
        </p:nvSpPr>
        <p:spPr>
          <a:xfrm>
            <a:off x="407481" y="879977"/>
            <a:ext cx="11376532" cy="612000"/>
          </a:xfrm>
        </p:spPr>
        <p:txBody>
          <a:bodyPr/>
          <a:lstStyle>
            <a:lvl1pPr>
              <a:defRPr sz="340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481" y="1497701"/>
            <a:ext cx="11376532" cy="69686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12" name="Text Placeholder 11">
            <a:extLst>
              <a:ext uri="{FF2B5EF4-FFF2-40B4-BE49-F238E27FC236}">
                <a16:creationId xmlns:a16="http://schemas.microsoft.com/office/drawing/2014/main" id="{0ABEA784-7341-C9B3-BCBB-D4FC58AB8E68}"/>
              </a:ext>
            </a:extLst>
          </p:cNvPr>
          <p:cNvSpPr>
            <a:spLocks noGrp="1"/>
          </p:cNvSpPr>
          <p:nvPr>
            <p:ph type="body" sz="quarter" idx="22" hasCustomPrompt="1"/>
          </p:nvPr>
        </p:nvSpPr>
        <p:spPr>
          <a:xfrm>
            <a:off x="8183563" y="2276476"/>
            <a:ext cx="3600451" cy="3648075"/>
          </a:xfrm>
          <a:solidFill>
            <a:schemeClr val="accent1"/>
          </a:solidFill>
        </p:spPr>
        <p:txBody>
          <a:bodyPr lIns="288000" tIns="396000" rIns="180000" bIns="180000"/>
          <a:lstStyle>
            <a:lvl1pPr marL="0" indent="0">
              <a:buFont typeface="Arial" panose="020b0604020202020204" pitchFamily="34" charset="0"/>
              <a:buNone/>
              <a:defRPr sz="2000">
                <a:solidFill>
                  <a:schemeClr val="tx2"/>
                </a:solidFill>
                <a:latin typeface="+mn-lt"/>
              </a:defRPr>
            </a:lvl1pPr>
            <a:lvl2pPr marL="0" indent="0">
              <a:buNone/>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Heading </a:t>
            </a:r>
          </a:p>
          <a:p>
            <a:pPr lvl="1"/>
            <a:r>
              <a:rPr lang="en-US"/>
              <a:t>Text</a:t>
            </a:r>
          </a:p>
        </p:txBody>
      </p:sp>
      <p:sp>
        <p:nvSpPr>
          <p:cNvPr id="3" name="Footer Placeholder 2">
            <a:extLst>
              <a:ext uri="{FF2B5EF4-FFF2-40B4-BE49-F238E27FC236}">
                <a16:creationId xmlns:a16="http://schemas.microsoft.com/office/drawing/2014/main" id="{69F03E74-C54E-EA9E-153D-794FC8DCE660}"/>
              </a:ext>
            </a:extLst>
          </p:cNvPr>
          <p:cNvSpPr>
            <a:spLocks noGrp="1"/>
          </p:cNvSpPr>
          <p:nvPr>
            <p:ph type="ftr" sz="quarter" idx="23"/>
          </p:nvPr>
        </p:nvSpPr>
        <p:spPr/>
        <p:txBody>
          <a:bodyPr/>
          <a:lstStyle/>
          <a:p>
            <a:endParaRPr lang="en-US"/>
          </a:p>
        </p:txBody>
      </p:sp>
      <p:sp>
        <p:nvSpPr>
          <p:cNvPr id="5" name="Text Placeholder 10">
            <a:extLst>
              <a:ext uri="{FF2B5EF4-FFF2-40B4-BE49-F238E27FC236}">
                <a16:creationId xmlns:a16="http://schemas.microsoft.com/office/drawing/2014/main" id="{E947AE37-4DCA-C307-D392-09623F985B03}"/>
              </a:ext>
            </a:extLst>
          </p:cNvPr>
          <p:cNvSpPr>
            <a:spLocks noGrp="1"/>
          </p:cNvSpPr>
          <p:nvPr>
            <p:ph type="body" sz="quarter" idx="25"/>
          </p:nvPr>
        </p:nvSpPr>
        <p:spPr>
          <a:xfrm>
            <a:off x="407577" y="2289177"/>
            <a:ext cx="6552025" cy="4211639"/>
          </a:xfrm>
        </p:spPr>
        <p:txBody>
          <a:bodyPr/>
          <a:lstStyle>
            <a:lvl1pPr marL="361912" indent="-361912">
              <a:spcBef>
                <a:spcPts val="800"/>
              </a:spcBef>
              <a:spcAft>
                <a:spcPts val="800"/>
              </a:spcAft>
              <a:defRPr sz="1707"/>
            </a:lvl1pPr>
            <a:lvl2pPr marL="634931" indent="-231750">
              <a:spcAft>
                <a:spcPts val="1000"/>
              </a:spcAft>
              <a:defRPr/>
            </a:lvl2pPr>
            <a:lvl3pPr marL="880967" indent="-220638">
              <a:spcAft>
                <a:spcPts val="1000"/>
              </a:spcAft>
              <a:defRPr/>
            </a:lvl3pPr>
            <a:lvl4pPr marL="1079384" indent="-192067">
              <a:spcAft>
                <a:spcPts val="1000"/>
              </a:spcAft>
              <a:defRPr/>
            </a:lvl4pPr>
            <a:lvl5pPr marL="1285736" indent="-182542">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1874365"/>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ext + sidebar">
    <p:spTree>
      <p:nvGrpSpPr>
        <p:cNvPr id="1" name=""/>
        <p:cNvGrpSpPr/>
        <p:nvPr/>
      </p:nvGrpSpPr>
      <p:grpSpPr>
        <a:xfrm>
          <a:off x="0" y="0"/>
          <a:ext cx="0" cy="0"/>
        </a:xfrm>
      </p:grpSpPr>
      <p:sp>
        <p:nvSpPr>
          <p:cNvPr id="4" name="TextBox 3">
            <a:extLst>
              <a:ext uri="{FF2B5EF4-FFF2-40B4-BE49-F238E27FC236}">
                <a16:creationId xmlns:a16="http://schemas.microsoft.com/office/drawing/2014/main" id="{F710B54D-7A62-B753-48D9-C4C11331EC1E}"/>
              </a:ext>
            </a:extLst>
          </p:cNvPr>
          <p:cNvSpPr txBox="1"/>
          <p:nvPr userDrawn="1"/>
        </p:nvSpPr>
        <p:spPr>
          <a:xfrm>
            <a:off x="9047519" y="655093"/>
            <a:ext cx="2627819" cy="1015663"/>
          </a:xfrm>
          <a:prstGeom prst="rect">
            <a:avLst/>
          </a:prstGeom>
          <a:noFill/>
        </p:spPr>
        <p:txBody>
          <a:bodyPr wrap="square" rtlCol="0">
            <a:spAutoFit/>
          </a:bodyPr>
          <a:lstStyle/>
          <a:p>
            <a:pPr marL="0" marR="0" lvl="0" indent="0" algn="l" defTabSz="914257" rtl="0" eaLnBrk="1" fontAlgn="auto" latinLnBrk="0" hangingPunct="1">
              <a:lnSpc>
                <a:spcPct val="100000"/>
              </a:lnSpc>
              <a:spcBef>
                <a:spcPct val="0"/>
              </a:spcBef>
              <a:spcAft>
                <a:spcPts val="1800"/>
              </a:spcAft>
              <a:buClr>
                <a:srgbClr val="BFF355"/>
              </a:buClr>
              <a:buSzTx/>
              <a:buFont typeface="Arial" panose="020b0604020202020204" pitchFamily="34" charset="0"/>
              <a:buNone/>
              <a:defRPr/>
            </a:pPr>
            <a:r>
              <a:rPr kumimoji="0" lang="en-GB" sz="2000" b="0" i="0" u="none" strike="noStrike" kern="1200" cap="none" spc="0" normalizeH="0" baseline="0" noProof="0">
                <a:ln>
                  <a:noFill/>
                </a:ln>
                <a:solidFill>
                  <a:srgbClr val="BFF355"/>
                </a:solidFill>
                <a:effectLst/>
                <a:uLnTx/>
                <a:uFillTx/>
                <a:latin typeface="Arial"/>
                <a:ea typeface="+mn-ea"/>
                <a:cs typeface="+mn-cs"/>
              </a:rPr>
              <a:t>Lorem ipsum dolor sit amet, consec tetur adipiscing elit.</a:t>
            </a:r>
            <a:endParaRPr lang="en-GB" sz="3387"/>
          </a:p>
        </p:txBody>
      </p:sp>
      <p:sp>
        <p:nvSpPr>
          <p:cNvPr id="2" name="Title 1"/>
          <p:cNvSpPr>
            <a:spLocks noGrp="1"/>
          </p:cNvSpPr>
          <p:nvPr>
            <p:ph type="title" hasCustomPrompt="1"/>
          </p:nvPr>
        </p:nvSpPr>
        <p:spPr>
          <a:xfrm>
            <a:off x="407481" y="879977"/>
            <a:ext cx="6552120" cy="612000"/>
          </a:xfrm>
        </p:spPr>
        <p:txBody>
          <a:bodyPr/>
          <a:lstStyle>
            <a:lvl1pPr>
              <a:defRPr sz="340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481" y="1497700"/>
            <a:ext cx="6552120"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12" name="Text Placeholder 11">
            <a:extLst>
              <a:ext uri="{FF2B5EF4-FFF2-40B4-BE49-F238E27FC236}">
                <a16:creationId xmlns:a16="http://schemas.microsoft.com/office/drawing/2014/main" id="{0ABEA784-7341-C9B3-BCBB-D4FC58AB8E68}"/>
              </a:ext>
            </a:extLst>
          </p:cNvPr>
          <p:cNvSpPr>
            <a:spLocks noGrp="1"/>
          </p:cNvSpPr>
          <p:nvPr>
            <p:ph type="body" sz="quarter" idx="22" hasCustomPrompt="1"/>
          </p:nvPr>
        </p:nvSpPr>
        <p:spPr>
          <a:xfrm>
            <a:off x="8742864" y="0"/>
            <a:ext cx="3456000" cy="6858000"/>
          </a:xfrm>
          <a:solidFill>
            <a:schemeClr val="tx2"/>
          </a:solidFill>
        </p:spPr>
        <p:txBody>
          <a:bodyPr lIns="432000" tIns="827999" rIns="180000" bIns="180000"/>
          <a:lstStyle>
            <a:lvl1pPr marL="0" indent="0">
              <a:buFont typeface="Arial" panose="020b0604020202020204" pitchFamily="34" charset="0"/>
              <a:buNone/>
              <a:defRPr sz="2000" b="1">
                <a:solidFill>
                  <a:srgbClr val="243408"/>
                </a:solidFill>
                <a:latin typeface="+mn-lt"/>
              </a:defRPr>
            </a:lvl1pPr>
            <a:lvl2pPr marL="0" indent="0">
              <a:buNone/>
              <a:defRPr sz="1400">
                <a:solidFill>
                  <a:schemeClr val="bg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Insert photo</a:t>
            </a:r>
          </a:p>
          <a:p>
            <a:pPr lvl="0"/>
            <a:endParaRPr lang="en-GB"/>
          </a:p>
          <a:p>
            <a:pPr lvl="0"/>
            <a:endParaRPr lang="en-GB"/>
          </a:p>
          <a:p>
            <a:pPr lvl="0"/>
            <a:endParaRPr lang="en-GB"/>
          </a:p>
          <a:p>
            <a:pPr lvl="0"/>
            <a:endParaRPr lang="en-GB"/>
          </a:p>
          <a:p>
            <a:pPr lvl="0"/>
            <a:endParaRPr lang="en-GB"/>
          </a:p>
        </p:txBody>
      </p:sp>
      <p:sp>
        <p:nvSpPr>
          <p:cNvPr id="3" name="Footer Placeholder 2">
            <a:extLst>
              <a:ext uri="{FF2B5EF4-FFF2-40B4-BE49-F238E27FC236}">
                <a16:creationId xmlns:a16="http://schemas.microsoft.com/office/drawing/2014/main" id="{79E7861C-19A6-6B05-6B92-A2491D69A4E9}"/>
              </a:ext>
            </a:extLst>
          </p:cNvPr>
          <p:cNvSpPr>
            <a:spLocks noGrp="1"/>
          </p:cNvSpPr>
          <p:nvPr>
            <p:ph type="ftr" sz="quarter" idx="24"/>
          </p:nvPr>
        </p:nvSpPr>
        <p:spPr/>
        <p:txBody>
          <a:bodyPr/>
          <a:lstStyle/>
          <a:p>
            <a:endParaRPr lang="en-US"/>
          </a:p>
        </p:txBody>
      </p:sp>
      <p:sp>
        <p:nvSpPr>
          <p:cNvPr id="11" name="Text Placeholder 10">
            <a:extLst>
              <a:ext uri="{FF2B5EF4-FFF2-40B4-BE49-F238E27FC236}">
                <a16:creationId xmlns:a16="http://schemas.microsoft.com/office/drawing/2014/main" id="{C40964F8-E771-B6C7-7759-C37609902C71}"/>
              </a:ext>
            </a:extLst>
          </p:cNvPr>
          <p:cNvSpPr>
            <a:spLocks noGrp="1"/>
          </p:cNvSpPr>
          <p:nvPr>
            <p:ph type="body" sz="quarter" idx="25"/>
          </p:nvPr>
        </p:nvSpPr>
        <p:spPr>
          <a:xfrm>
            <a:off x="9156703" y="875018"/>
            <a:ext cx="2627816" cy="720329"/>
          </a:xfrm>
        </p:spPr>
        <p:txBody>
          <a:bodyPr/>
          <a:lstStyle>
            <a:lvl1pPr marL="0" indent="0">
              <a:buFont typeface="Arial" panose="020b0604020202020204" pitchFamily="34" charset="0"/>
              <a:buNone/>
              <a:defRPr kumimoji="0" lang="en-GB" sz="2000" b="0" i="0" u="none" strike="noStrike" kern="1200" cap="none" spc="0" normalizeH="0" baseline="0">
                <a:ln>
                  <a:noFill/>
                </a:ln>
                <a:solidFill>
                  <a:srgbClr val="BFF355"/>
                </a:solidFill>
                <a:effectLst/>
                <a:uLnTx/>
                <a:uFillTx/>
                <a:latin typeface="Arial"/>
                <a:ea typeface="+mn-ea"/>
                <a:cs typeface="+mn-cs"/>
              </a:defRPr>
            </a:lvl1pPr>
          </a:lstStyle>
          <a:p>
            <a:pPr lvl="0"/>
            <a:r>
              <a:rPr lang="en-US"/>
              <a:t>Click to edit Master text styles</a:t>
            </a:r>
          </a:p>
        </p:txBody>
      </p:sp>
      <p:sp>
        <p:nvSpPr>
          <p:cNvPr id="13" name="Text Placeholder 10">
            <a:extLst>
              <a:ext uri="{FF2B5EF4-FFF2-40B4-BE49-F238E27FC236}">
                <a16:creationId xmlns:a16="http://schemas.microsoft.com/office/drawing/2014/main" id="{A6FFAF1D-81DD-475D-F14B-E4D3F618BBAB}"/>
              </a:ext>
            </a:extLst>
          </p:cNvPr>
          <p:cNvSpPr>
            <a:spLocks noGrp="1"/>
          </p:cNvSpPr>
          <p:nvPr>
            <p:ph type="body" sz="quarter" idx="26"/>
          </p:nvPr>
        </p:nvSpPr>
        <p:spPr>
          <a:xfrm>
            <a:off x="407576" y="2289177"/>
            <a:ext cx="6552027" cy="4211639"/>
          </a:xfrm>
        </p:spPr>
        <p:txBody>
          <a:bodyPr/>
          <a:lstStyle>
            <a:lvl1pPr marL="361912" indent="-361912">
              <a:spcBef>
                <a:spcPts val="800"/>
              </a:spcBef>
              <a:spcAft>
                <a:spcPts val="800"/>
              </a:spcAft>
              <a:defRPr sz="1707"/>
            </a:lvl1pPr>
            <a:lvl2pPr marL="634931" indent="-231750">
              <a:spcAft>
                <a:spcPts val="1000"/>
              </a:spcAft>
              <a:defRPr/>
            </a:lvl2pPr>
            <a:lvl3pPr marL="880967" indent="-220638">
              <a:spcAft>
                <a:spcPts val="1000"/>
              </a:spcAft>
              <a:defRPr/>
            </a:lvl3pPr>
            <a:lvl4pPr marL="1079384" indent="-192067">
              <a:spcAft>
                <a:spcPts val="1000"/>
              </a:spcAft>
              <a:defRPr/>
            </a:lvl4pPr>
            <a:lvl5pPr marL="1285736" indent="-182542">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a:extLst>
              <a:ext uri="{FF2B5EF4-FFF2-40B4-BE49-F238E27FC236}">
                <a16:creationId xmlns:a16="http://schemas.microsoft.com/office/drawing/2014/main" id="{C730A9E2-84CA-BEBD-33F2-7F6344FCF570}"/>
              </a:ext>
            </a:extLst>
          </p:cNvPr>
          <p:cNvSpPr>
            <a:spLocks noGrp="1"/>
          </p:cNvSpPr>
          <p:nvPr>
            <p:ph sz="quarter" idx="27"/>
          </p:nvPr>
        </p:nvSpPr>
        <p:spPr>
          <a:xfrm>
            <a:off x="9155667" y="2289176"/>
            <a:ext cx="2627819" cy="4221691"/>
          </a:xfrm>
        </p:spPr>
        <p:txBody>
          <a:bodyPr/>
          <a:lstStyle>
            <a:lvl1pPr marL="0" indent="0">
              <a:spcAft>
                <a:spcPts val="1600"/>
              </a:spcAft>
              <a:buFont typeface="Arial" panose="020b0604020202020204" pitchFamily="34" charset="0"/>
              <a:buNone/>
              <a:defRPr sz="1253">
                <a:solidFill>
                  <a:schemeClr val="bg1"/>
                </a:solidFill>
              </a:defRPr>
            </a:lvl1pPr>
            <a:lvl2pPr marL="355562" indent="-355562">
              <a:spcAft>
                <a:spcPts val="1600"/>
              </a:spcAft>
              <a:buClr>
                <a:schemeClr val="accent1"/>
              </a:buClr>
              <a:buFont typeface="Wingdings 2" panose="05020102010507070707" pitchFamily="18" charset="2"/>
              <a:buChar char=""/>
              <a:defRPr lang="en-US" sz="1253" b="0" i="0" kern="1200" smtClean="0">
                <a:solidFill>
                  <a:schemeClr val="bg1"/>
                </a:solidFill>
                <a:latin typeface="Georgia" panose="02040502050405020303" pitchFamily="18" charset="0"/>
                <a:ea typeface="+mn-ea"/>
                <a:cs typeface="+mn-cs"/>
              </a:defRPr>
            </a:lvl2pPr>
            <a:lvl3pPr marL="537576" indent="-192597">
              <a:spcAft>
                <a:spcPts val="1600"/>
              </a:spcAft>
              <a:buClr>
                <a:schemeClr val="bg1"/>
              </a:buClr>
              <a:defRPr sz="1253">
                <a:solidFill>
                  <a:schemeClr val="bg1"/>
                </a:solidFill>
              </a:defRPr>
            </a:lvl3pPr>
            <a:lvl4pPr marL="732287" indent="-173548">
              <a:spcAft>
                <a:spcPts val="1600"/>
              </a:spcAft>
              <a:buClr>
                <a:schemeClr val="bg1"/>
              </a:buClr>
              <a:defRPr sz="1253">
                <a:solidFill>
                  <a:schemeClr val="bg1"/>
                </a:solidFill>
              </a:defRPr>
            </a:lvl4pPr>
            <a:lvl5pPr marL="893138" indent="-160849">
              <a:spcAft>
                <a:spcPts val="1600"/>
              </a:spcAft>
              <a:buClr>
                <a:schemeClr val="bg1"/>
              </a:buClr>
              <a:defRPr sz="125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887681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ection divider">
    <p:bg>
      <p:bgPr>
        <a:blipFill dpi="0" rotWithShape="1">
          <a:blip r:embed="rId1">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xfrm>
      </p:grpSpPr>
      <p:sp>
        <p:nvSpPr>
          <p:cNvPr id="11" name="Title 2">
            <a:extLst>
              <a:ext uri="{FF2B5EF4-FFF2-40B4-BE49-F238E27FC236}">
                <a16:creationId xmlns:a16="http://schemas.microsoft.com/office/drawing/2014/main" id="{08DC4386-3975-4A11-A943-D4E03D998F79}"/>
              </a:ext>
            </a:extLst>
          </p:cNvPr>
          <p:cNvSpPr>
            <a:spLocks noGrp="1"/>
          </p:cNvSpPr>
          <p:nvPr>
            <p:ph type="title"/>
          </p:nvPr>
        </p:nvSpPr>
        <p:spPr>
          <a:xfrm>
            <a:off x="735753" y="2146994"/>
            <a:ext cx="5436000" cy="596900"/>
          </a:xfrm>
        </p:spPr>
        <p:txBody>
          <a:bodyPr>
            <a:noAutofit/>
          </a:bodyPr>
          <a:lstStyle>
            <a:lvl1pPr>
              <a:defRPr sz="4800">
                <a:solidFill>
                  <a:schemeClr val="bg1"/>
                </a:solidFill>
              </a:defRPr>
            </a:lvl1pPr>
          </a:lstStyle>
          <a:p>
            <a:r>
              <a:rPr lang="en-US"/>
              <a:t>Click to edit Master title style</a:t>
            </a:r>
            <a:endParaRPr lang="en-GB"/>
          </a:p>
        </p:txBody>
      </p:sp>
      <p:sp>
        <p:nvSpPr>
          <p:cNvPr id="7" name="Text Placeholder 14">
            <a:extLst>
              <a:ext uri="{FF2B5EF4-FFF2-40B4-BE49-F238E27FC236}">
                <a16:creationId xmlns:a16="http://schemas.microsoft.com/office/drawing/2014/main" id="{55EF42EF-1EA0-4807-8285-DABF548273AC}"/>
              </a:ext>
            </a:extLst>
          </p:cNvPr>
          <p:cNvSpPr>
            <a:spLocks noGrp="1"/>
          </p:cNvSpPr>
          <p:nvPr>
            <p:ph type="body" sz="quarter" idx="20"/>
          </p:nvPr>
        </p:nvSpPr>
        <p:spPr>
          <a:xfrm>
            <a:off x="735753" y="1775885"/>
            <a:ext cx="5436000" cy="341860"/>
          </a:xfrm>
        </p:spPr>
        <p:txBody>
          <a:bodyPr tIns="0" anchor="ctr">
            <a:noAutofit/>
          </a:bodyPr>
          <a:lstStyle>
            <a:lvl1pPr marL="0" indent="-324000">
              <a:buClr>
                <a:schemeClr val="bg2"/>
              </a:buClr>
              <a:buFont typeface="Webdings" panose="05030102010509060703" pitchFamily="18" charset="2"/>
              <a:buChar char="g"/>
              <a:defRPr sz="1600">
                <a:solidFill>
                  <a:schemeClr val="bg1"/>
                </a:solidFill>
                <a:latin typeface="+mj-lt"/>
              </a:defRPr>
            </a:lvl1pPr>
          </a:lstStyle>
          <a:p>
            <a:pPr lvl="0"/>
            <a:r>
              <a:rPr lang="en-US"/>
              <a:t>Click to edit Master text styles</a:t>
            </a:r>
          </a:p>
        </p:txBody>
      </p:sp>
      <p:sp>
        <p:nvSpPr>
          <p:cNvPr id="9" name="Slide Number Placeholder 7">
            <a:extLst>
              <a:ext uri="{FF2B5EF4-FFF2-40B4-BE49-F238E27FC236}">
                <a16:creationId xmlns:a16="http://schemas.microsoft.com/office/drawing/2014/main" id="{FD65E3D6-D5A7-45E1-8205-C0F968A7A015}"/>
              </a:ext>
            </a:extLst>
          </p:cNvPr>
          <p:cNvSpPr>
            <a:spLocks noGrp="1"/>
          </p:cNvSpPr>
          <p:nvPr>
            <p:ph type="sldNum" sz="quarter" idx="22"/>
          </p:nvPr>
        </p:nvSpPr>
        <p:spPr/>
        <p:txBody>
          <a:bodyPr/>
          <a:lstStyle>
            <a:lvl1pPr>
              <a:defRPr/>
            </a:lvl1pPr>
          </a:lstStyle>
          <a:p>
            <a:pPr>
              <a:defRPr/>
            </a:pPr>
            <a:r>
              <a:rPr lang="en-GB"/>
              <a:t>  </a:t>
            </a:r>
            <a:r>
              <a:rPr lang="en-GB">
                <a:solidFill>
                  <a:schemeClr val="bg1"/>
                </a:solidFill>
              </a:rPr>
              <a:t>Hogan Lovells </a:t>
            </a:r>
            <a:r>
              <a:rPr lang="en-GB" b="1">
                <a:solidFill>
                  <a:schemeClr val="bg2"/>
                </a:solidFill>
              </a:rPr>
              <a:t>|</a:t>
            </a:r>
            <a:r>
              <a:rPr lang="en-GB">
                <a:solidFill>
                  <a:schemeClr val="bg1"/>
                </a:solidFill>
              </a:rPr>
              <a:t> </a:t>
            </a:r>
            <a:fld id="{22CC8772-B9BD-4E0F-B953-2049FC2858BA}" type="slidenum">
              <a:rPr lang="en-GB" smtClean="0">
                <a:solidFill>
                  <a:schemeClr val="bg1"/>
                </a:solidFill>
              </a:rPr>
              <a:pPr>
                <a:defRPr/>
              </a:pPr>
              <a:t>‹#›</a:t>
            </a:fld>
            <a:endParaRPr lang="en-GB">
              <a:solidFill>
                <a:schemeClr val="bg1"/>
              </a:solidFill>
            </a:endParaRPr>
          </a:p>
        </p:txBody>
      </p:sp>
      <p:sp>
        <p:nvSpPr>
          <p:cNvPr id="10" name="TextBox 9">
            <a:extLst>
              <a:ext uri="{FF2B5EF4-FFF2-40B4-BE49-F238E27FC236}">
                <a16:creationId xmlns:a16="http://schemas.microsoft.com/office/drawing/2014/main" id="{B05240ED-5F8D-825C-6B81-A12B52C5E908}"/>
              </a:ext>
            </a:extLst>
          </p:cNvPr>
          <p:cNvSpPr txBox="1"/>
          <p:nvPr userDrawn="1"/>
        </p:nvSpPr>
        <p:spPr>
          <a:xfrm>
            <a:off x="-3308350" y="0"/>
            <a:ext cx="3308350" cy="2400657"/>
          </a:xfrm>
          <a:prstGeom prst="rect">
            <a:avLst/>
          </a:prstGeom>
          <a:noFill/>
        </p:spPr>
        <p:txBody>
          <a:bodyPr wrap="square" rtlCol="0">
            <a:spAutoFit/>
          </a:bodyPr>
          <a:lstStyle/>
          <a:p>
            <a:pPr algn="l">
              <a:spcAft>
                <a:spcPts val="600"/>
              </a:spcAft>
            </a:pPr>
            <a:r>
              <a:rPr lang="en-GB" b="1">
                <a:solidFill>
                  <a:schemeClr val="tx2"/>
                </a:solidFill>
                <a:latin typeface="+mn-lt"/>
              </a:rPr>
              <a:t>Changing section divider images</a:t>
            </a:r>
          </a:p>
          <a:p>
            <a:pPr marL="0" indent="0" algn="l">
              <a:spcAft>
                <a:spcPts val="600"/>
              </a:spcAft>
              <a:buFont typeface="Arial" panose="020b0604020202020204" pitchFamily="34" charset="0"/>
              <a:buNone/>
            </a:pPr>
            <a:r>
              <a:rPr lang="en-GB" sz="1400" b="0" u="none">
                <a:solidFill>
                  <a:schemeClr val="tx1"/>
                </a:solidFill>
                <a:latin typeface="+mn-lt"/>
              </a:rPr>
              <a:t>To change the image on the section divider</a:t>
            </a:r>
          </a:p>
          <a:p>
            <a:pPr marL="285750" indent="-285750" algn="l">
              <a:spcAft>
                <a:spcPts val="600"/>
              </a:spcAft>
              <a:buFont typeface="Arial" panose="020b0604020202020204" pitchFamily="34" charset="0"/>
              <a:buChar char="•"/>
            </a:pPr>
            <a:r>
              <a:rPr lang="en-GB" sz="1400" b="0" u="none">
                <a:solidFill>
                  <a:schemeClr val="tx1"/>
                </a:solidFill>
                <a:latin typeface="+mn-lt"/>
              </a:rPr>
              <a:t>Right-click the slide and select </a:t>
            </a:r>
            <a:r>
              <a:rPr lang="en-GB" sz="1400" b="1" u="none">
                <a:solidFill>
                  <a:schemeClr val="tx1"/>
                </a:solidFill>
                <a:latin typeface="+mn-lt"/>
              </a:rPr>
              <a:t>Format Background </a:t>
            </a:r>
            <a:r>
              <a:rPr lang="en-GB" sz="1400" b="0" u="none">
                <a:solidFill>
                  <a:schemeClr val="tx1"/>
                </a:solidFill>
                <a:latin typeface="+mn-lt"/>
              </a:rPr>
              <a:t>to display the Formatting pane on the right edge of your screen.</a:t>
            </a:r>
          </a:p>
          <a:p>
            <a:pPr marL="285750" indent="-285750" algn="l">
              <a:spcAft>
                <a:spcPts val="600"/>
              </a:spcAft>
              <a:buFont typeface="Arial" panose="020b0604020202020204" pitchFamily="34" charset="0"/>
              <a:buChar char="•"/>
            </a:pPr>
            <a:r>
              <a:rPr lang="en-GB" sz="1400" b="0" u="none">
                <a:solidFill>
                  <a:schemeClr val="tx1"/>
                </a:solidFill>
                <a:latin typeface="+mn-lt"/>
              </a:rPr>
              <a:t>Select </a:t>
            </a:r>
            <a:r>
              <a:rPr lang="en-GB" sz="1400" b="1" u="none">
                <a:solidFill>
                  <a:schemeClr val="tx1"/>
                </a:solidFill>
                <a:latin typeface="+mn-lt"/>
              </a:rPr>
              <a:t>Fill &gt; Picture or texture fill</a:t>
            </a:r>
          </a:p>
          <a:p>
            <a:pPr marL="285750" indent="-285750" algn="l">
              <a:spcAft>
                <a:spcPts val="600"/>
              </a:spcAft>
              <a:buFont typeface="Arial" panose="020b0604020202020204" pitchFamily="34" charset="0"/>
              <a:buChar char="•"/>
            </a:pPr>
            <a:r>
              <a:rPr lang="en-GB" sz="1400" b="0" u="none">
                <a:solidFill>
                  <a:schemeClr val="tx1"/>
                </a:solidFill>
                <a:latin typeface="+mn-lt"/>
              </a:rPr>
              <a:t>Select </a:t>
            </a:r>
            <a:r>
              <a:rPr lang="en-GB" sz="1400" b="1" u="none">
                <a:solidFill>
                  <a:schemeClr val="tx1"/>
                </a:solidFill>
                <a:latin typeface="+mn-lt"/>
              </a:rPr>
              <a:t>Picture Source &gt; Insert </a:t>
            </a:r>
            <a:r>
              <a:rPr lang="en-GB" sz="1400" b="0" u="none">
                <a:solidFill>
                  <a:schemeClr val="tx1"/>
                </a:solidFill>
                <a:latin typeface="+mn-lt"/>
              </a:rPr>
              <a:t>and select an image file from your computer. </a:t>
            </a:r>
          </a:p>
        </p:txBody>
      </p:sp>
    </p:spTree>
    <p:extLst>
      <p:ext uri="{BB962C8B-B14F-4D97-AF65-F5344CB8AC3E}">
        <p14:creationId xmlns:p14="http://schemas.microsoft.com/office/powerpoint/2010/main" val="3949151583"/>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 contact">
    <p:spTree>
      <p:nvGrpSpPr>
        <p:cNvPr id="1" name=""/>
        <p:cNvGrpSpPr/>
        <p:nvPr/>
      </p:nvGrpSpPr>
      <p:grpSpPr>
        <a:xfrm>
          <a:off x="0" y="0"/>
          <a:ext cx="0" cy="0"/>
        </a:xfrm>
      </p:grpSpPr>
      <p:sp>
        <p:nvSpPr>
          <p:cNvPr id="11" name="Rectangle 10">
            <a:extLst>
              <a:ext uri="{FF2B5EF4-FFF2-40B4-BE49-F238E27FC236}">
                <a16:creationId xmlns:a16="http://schemas.microsoft.com/office/drawing/2014/main" id="{95C5838B-100C-8177-E499-599A2E2EC776}"/>
              </a:ext>
            </a:extLst>
          </p:cNvPr>
          <p:cNvSpPr/>
          <p:nvPr/>
        </p:nvSpPr>
        <p:spPr>
          <a:xfrm>
            <a:off x="8742864" y="-3860"/>
            <a:ext cx="3456000" cy="68618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407481" y="879977"/>
            <a:ext cx="6552120" cy="612000"/>
          </a:xfrm>
        </p:spPr>
        <p:txBody>
          <a:bodyPr/>
          <a:lstStyle>
            <a:lvl1pPr>
              <a:defRPr sz="340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481" y="1497700"/>
            <a:ext cx="6552120"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p:nvPr>
        </p:nvSpPr>
        <p:spPr>
          <a:xfrm>
            <a:off x="407480" y="2304000"/>
            <a:ext cx="6552120" cy="4213227"/>
          </a:xfrm>
        </p:spPr>
        <p:txBody>
          <a:bodyPr/>
          <a:lstStyle>
            <a:lvl1pPr marL="0" indent="0">
              <a:spcAft>
                <a:spcPts val="1800"/>
              </a:spcAft>
              <a:buFont typeface="Arial" panose="020b0604020202020204" pitchFamily="34" charset="0"/>
              <a:buNone/>
              <a:defRPr sz="1700">
                <a:solidFill>
                  <a:schemeClr val="tx2"/>
                </a:solidFill>
              </a:defRPr>
            </a:lvl1pPr>
            <a:lvl2pPr marL="251960" indent="-251960">
              <a:spcAft>
                <a:spcPts val="1000"/>
              </a:spcAft>
              <a:buSzPct val="80000"/>
              <a:buFontTx/>
              <a:buBlip>
                <a:blip r:embed="rId1"/>
              </a:buBlip>
              <a:defRPr sz="1700">
                <a:solidFill>
                  <a:schemeClr val="tx2"/>
                </a:solidFill>
              </a:defRPr>
            </a:lvl2pPr>
            <a:lvl3pPr marL="251960" indent="-251960">
              <a:spcAft>
                <a:spcPts val="1000"/>
              </a:spcAft>
              <a:buSzPct val="80000"/>
              <a:buFontTx/>
              <a:buBlip>
                <a:blip r:embed="rId1"/>
              </a:buBlip>
              <a:defRPr sz="1700">
                <a:solidFill>
                  <a:schemeClr val="tx2"/>
                </a:solidFill>
              </a:defRPr>
            </a:lvl3pPr>
            <a:lvl4pPr marL="251960" indent="-251960">
              <a:spcAft>
                <a:spcPts val="1000"/>
              </a:spcAft>
              <a:buSzPct val="80000"/>
              <a:buFontTx/>
              <a:buBlip>
                <a:blip r:embed="rId1"/>
              </a:buBlip>
              <a:defRPr sz="1700">
                <a:solidFill>
                  <a:schemeClr val="tx2"/>
                </a:solidFill>
              </a:defRPr>
            </a:lvl4pPr>
            <a:lvl5pPr marL="251960" indent="-251960">
              <a:spcAft>
                <a:spcPts val="1000"/>
              </a:spcAft>
              <a:buSzPct val="80000"/>
              <a:buFontTx/>
              <a:buBlip>
                <a:blip r:embed="rId1"/>
              </a:buBlip>
              <a:defRPr sz="1700">
                <a:solidFill>
                  <a:schemeClr val="tx2"/>
                </a:solidFill>
              </a:defRPr>
            </a:lvl5pPr>
          </a:lstStyle>
          <a:p>
            <a:pPr lvl="0"/>
            <a:r>
              <a:rPr lang="en-US"/>
              <a:t>Click to edit Master text styles</a:t>
            </a:r>
          </a:p>
        </p:txBody>
      </p:sp>
      <p:sp>
        <p:nvSpPr>
          <p:cNvPr id="9" name="Picture Placeholder 10">
            <a:extLst>
              <a:ext uri="{FF2B5EF4-FFF2-40B4-BE49-F238E27FC236}">
                <a16:creationId xmlns:a16="http://schemas.microsoft.com/office/drawing/2014/main" id="{F5696644-4ABE-90FF-F625-F97FEE26F488}"/>
              </a:ext>
            </a:extLst>
          </p:cNvPr>
          <p:cNvSpPr>
            <a:spLocks noGrp="1"/>
          </p:cNvSpPr>
          <p:nvPr>
            <p:ph type="pic" sz="quarter" idx="10"/>
          </p:nvPr>
        </p:nvSpPr>
        <p:spPr>
          <a:xfrm>
            <a:off x="9162516" y="404815"/>
            <a:ext cx="2628000" cy="2626255"/>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4" name="Text Placeholder 13">
            <a:extLst>
              <a:ext uri="{FF2B5EF4-FFF2-40B4-BE49-F238E27FC236}">
                <a16:creationId xmlns:a16="http://schemas.microsoft.com/office/drawing/2014/main" id="{A2B23ED5-BBD5-AE99-A8C5-52C3F129DD3C}"/>
              </a:ext>
            </a:extLst>
          </p:cNvPr>
          <p:cNvSpPr>
            <a:spLocks noGrp="1"/>
          </p:cNvSpPr>
          <p:nvPr>
            <p:ph type="body" sz="quarter" idx="22" hasCustomPrompt="1"/>
          </p:nvPr>
        </p:nvSpPr>
        <p:spPr>
          <a:xfrm>
            <a:off x="9165981" y="3429046"/>
            <a:ext cx="2618035" cy="3062287"/>
          </a:xfrm>
        </p:spPr>
        <p:txBody>
          <a:bodyPr/>
          <a:lstStyle>
            <a:lvl1pPr marL="0" indent="0">
              <a:spcAft>
                <a:spcPts val="1800"/>
              </a:spcAft>
              <a:buFont typeface="Arial" panose="020b0604020202020204" pitchFamily="34" charset="0"/>
              <a:buNone/>
              <a:defRPr sz="1200">
                <a:solidFill>
                  <a:schemeClr val="bg1"/>
                </a:solidFill>
              </a:defRPr>
            </a:lvl1pPr>
            <a:lvl2pPr marL="0" indent="0">
              <a:spcAft>
                <a:spcPts val="600"/>
              </a:spcAft>
              <a:buNone/>
              <a:defRPr sz="1200" b="1">
                <a:solidFill>
                  <a:schemeClr val="accent1"/>
                </a:solidFill>
                <a:latin typeface="+mn-lt"/>
              </a:defRPr>
            </a:lvl2pPr>
            <a:lvl3pPr marL="0" indent="0">
              <a:spcAft>
                <a:spcPts val="1800"/>
              </a:spcAft>
              <a:buNone/>
              <a:defRPr sz="1200">
                <a:solidFill>
                  <a:schemeClr val="bg1"/>
                </a:solidFill>
              </a:defRPr>
            </a:lvl3pPr>
            <a:lvl4pPr marL="0" indent="0">
              <a:spcAft>
                <a:spcPts val="1400"/>
              </a:spcAft>
              <a:buNone/>
              <a:defRPr sz="1200">
                <a:solidFill>
                  <a:schemeClr val="bg1"/>
                </a:solidFill>
              </a:defRPr>
            </a:lvl4pPr>
            <a:lvl5pPr marL="0" indent="0">
              <a:spcAft>
                <a:spcPts val="1400"/>
              </a:spcAft>
              <a:buNone/>
              <a:defRPr sz="1200">
                <a:solidFill>
                  <a:schemeClr val="bg1"/>
                </a:solidFill>
              </a:defRPr>
            </a:lvl5pPr>
          </a:lstStyle>
          <a:p>
            <a:pPr lvl="0"/>
            <a:r>
              <a:rPr lang="en-GB"/>
              <a:t>Click to edit Master </a:t>
            </a:r>
            <a:br>
              <a:rPr lang="en-GB"/>
            </a:br>
            <a:r>
              <a:rPr lang="en-GB"/>
              <a:t>text styles</a:t>
            </a:r>
          </a:p>
          <a:p>
            <a:pPr lvl="1"/>
            <a:r>
              <a:rPr lang="en-GB"/>
              <a:t>Second level</a:t>
            </a:r>
          </a:p>
          <a:p>
            <a:pPr lvl="2"/>
            <a:r>
              <a:rPr lang="en-GB"/>
              <a:t>Third level</a:t>
            </a:r>
            <a:endParaRPr lang="en-US"/>
          </a:p>
        </p:txBody>
      </p:sp>
      <p:sp>
        <p:nvSpPr>
          <p:cNvPr id="3" name="Rectangle 2">
            <a:extLst>
              <a:ext uri="{FF2B5EF4-FFF2-40B4-BE49-F238E27FC236}">
                <a16:creationId xmlns:a16="http://schemas.microsoft.com/office/drawing/2014/main" id="{DEDC58DD-E9BC-86CA-8FCE-EDFE3E422665}"/>
              </a:ext>
            </a:extLst>
          </p:cNvPr>
          <p:cNvSpPr/>
          <p:nvPr userDrawn="1"/>
        </p:nvSpPr>
        <p:spPr>
          <a:xfrm>
            <a:off x="8742864" y="-3860"/>
            <a:ext cx="3456000" cy="68618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Footer Placeholder 3">
            <a:extLst>
              <a:ext uri="{FF2B5EF4-FFF2-40B4-BE49-F238E27FC236}">
                <a16:creationId xmlns:a16="http://schemas.microsoft.com/office/drawing/2014/main" id="{92BD989B-502A-7542-E762-EAA5B41138D2}"/>
              </a:ext>
            </a:extLst>
          </p:cNvPr>
          <p:cNvSpPr>
            <a:spLocks noGrp="1"/>
          </p:cNvSpPr>
          <p:nvPr>
            <p:ph type="ftr" sz="quarter" idx="23"/>
          </p:nvPr>
        </p:nvSpPr>
        <p:spPr/>
        <p:txBody>
          <a:bodyPr/>
          <a:lstStyle/>
          <a:p>
            <a:endParaRPr lang="en-US"/>
          </a:p>
        </p:txBody>
      </p:sp>
    </p:spTree>
    <p:extLst>
      <p:ext uri="{BB962C8B-B14F-4D97-AF65-F5344CB8AC3E}">
        <p14:creationId xmlns:p14="http://schemas.microsoft.com/office/powerpoint/2010/main" val="2332920755"/>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V">
    <p:spTree>
      <p:nvGrpSpPr>
        <p:cNvPr id="1" name=""/>
        <p:cNvGrpSpPr/>
        <p:nvPr/>
      </p:nvGrpSpPr>
      <p:grpSpPr>
        <a:xfrm>
          <a:off x="0" y="0"/>
          <a:ext cx="0" cy="0"/>
        </a:xfrm>
      </p:grpSpPr>
      <p:sp>
        <p:nvSpPr>
          <p:cNvPr id="2" name="Title 1"/>
          <p:cNvSpPr>
            <a:spLocks noGrp="1"/>
          </p:cNvSpPr>
          <p:nvPr>
            <p:ph type="title" hasCustomPrompt="1"/>
          </p:nvPr>
        </p:nvSpPr>
        <p:spPr>
          <a:xfrm>
            <a:off x="407481" y="879977"/>
            <a:ext cx="5580571" cy="612000"/>
          </a:xfrm>
        </p:spPr>
        <p:txBody>
          <a:bodyPr/>
          <a:lstStyle>
            <a:lvl1pPr>
              <a:defRPr sz="340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483" y="1700218"/>
            <a:ext cx="3635883" cy="362540"/>
          </a:xfrm>
        </p:spPr>
        <p:txBody>
          <a:bodyPr/>
          <a:lstStyle>
            <a:lvl1pPr marL="0" indent="0">
              <a:lnSpc>
                <a:spcPct val="95000"/>
              </a:lnSpc>
              <a:spcAft>
                <a:spcPct val="0"/>
              </a:spcAft>
              <a:buFont typeface="Arial" panose="020b0604020202020204" pitchFamily="34" charset="0"/>
              <a:buNone/>
              <a:defRPr sz="1400" b="0">
                <a:solidFill>
                  <a:schemeClr val="tx2"/>
                </a:solidFill>
                <a:latin typeface="Arial" panose="020b0604020202020204" pitchFamily="34" charset="0"/>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err="1">
                <a:solidFill>
                  <a:srgbClr val="243508"/>
                </a:solidFill>
                <a:effectLst/>
                <a:latin typeface="Helvetica" pitchFamily="2" charset="0"/>
              </a:rPr>
              <a:t>Longname Longsurname</a:t>
            </a:r>
            <a:endParaRPr lang="en-GB">
              <a:solidFill>
                <a:srgbClr val="243508"/>
              </a:solidFill>
              <a:effectLst/>
              <a:latin typeface="Helvetica" pitchFamily="2" charset="0"/>
            </a:endParaRPr>
          </a:p>
        </p:txBody>
      </p:sp>
      <p:sp>
        <p:nvSpPr>
          <p:cNvPr id="9" name="Picture Placeholder 10">
            <a:extLst>
              <a:ext uri="{FF2B5EF4-FFF2-40B4-BE49-F238E27FC236}">
                <a16:creationId xmlns:a16="http://schemas.microsoft.com/office/drawing/2014/main" id="{F5696644-4ABE-90FF-F625-F97FEE26F488}"/>
              </a:ext>
            </a:extLst>
          </p:cNvPr>
          <p:cNvSpPr>
            <a:spLocks noGrp="1" noChangeAspect="1"/>
          </p:cNvSpPr>
          <p:nvPr>
            <p:ph type="pic" sz="quarter" idx="10"/>
          </p:nvPr>
        </p:nvSpPr>
        <p:spPr>
          <a:xfrm>
            <a:off x="407484" y="2042722"/>
            <a:ext cx="971653" cy="971268"/>
          </a:xfrm>
          <a:solidFill>
            <a:srgbClr val="919B83"/>
          </a:solidFill>
        </p:spPr>
        <p:txBody>
          <a:bodyPr anchor="ctr"/>
          <a:lstStyle>
            <a:lvl1pPr marL="0" indent="0" algn="ctr">
              <a:buNone/>
              <a:defRPr sz="1100">
                <a:solidFill>
                  <a:schemeClr val="bg1"/>
                </a:solidFill>
              </a:defRPr>
            </a:lvl1pPr>
          </a:lstStyle>
          <a:p>
            <a:r>
              <a:rPr lang="en-US"/>
              <a:t>Click icon to add picture</a:t>
            </a:r>
          </a:p>
        </p:txBody>
      </p:sp>
      <p:sp>
        <p:nvSpPr>
          <p:cNvPr id="5" name="Text Placeholder 13">
            <a:extLst>
              <a:ext uri="{FF2B5EF4-FFF2-40B4-BE49-F238E27FC236}">
                <a16:creationId xmlns:a16="http://schemas.microsoft.com/office/drawing/2014/main" id="{60DA67F5-F0E7-402D-B7A5-6FD895D97DD3}"/>
              </a:ext>
            </a:extLst>
          </p:cNvPr>
          <p:cNvSpPr>
            <a:spLocks noGrp="1"/>
          </p:cNvSpPr>
          <p:nvPr>
            <p:ph type="body" sz="quarter" idx="23" hasCustomPrompt="1"/>
          </p:nvPr>
        </p:nvSpPr>
        <p:spPr>
          <a:xfrm>
            <a:off x="1574033" y="2042721"/>
            <a:ext cx="2469331" cy="991303"/>
          </a:xfrm>
        </p:spPr>
        <p:txBody>
          <a:bodyPr/>
          <a:lstStyle>
            <a:lvl1pPr marL="0" indent="0">
              <a:spcBef>
                <a:spcPts val="1800"/>
              </a:spcBef>
              <a:spcAft>
                <a:spcPct val="0"/>
              </a:spcAft>
              <a:buFont typeface="Arial" panose="020b0604020202020204" pitchFamily="34" charset="0"/>
              <a:buNone/>
              <a:defRPr sz="1051" b="1">
                <a:solidFill>
                  <a:schemeClr val="tx2"/>
                </a:solidFill>
                <a:latin typeface="+mj-lt"/>
              </a:defRPr>
            </a:lvl1pPr>
            <a:lvl2pPr marL="0" indent="0">
              <a:spcAft>
                <a:spcPct val="0"/>
              </a:spcAft>
              <a:buNone/>
              <a:defRPr sz="1051" b="0">
                <a:solidFill>
                  <a:schemeClr val="tx2"/>
                </a:solidFill>
                <a:latin typeface="Georgia" panose="02040502050405020303" pitchFamily="18" charset="0"/>
              </a:defRPr>
            </a:lvl2pPr>
            <a:lvl3pPr marL="0" indent="0">
              <a:spcAft>
                <a:spcPct val="0"/>
              </a:spcAft>
              <a:buNone/>
              <a:defRPr sz="1051">
                <a:solidFill>
                  <a:schemeClr val="tx2"/>
                </a:solidFill>
                <a:latin typeface="Georgia" panose="02040502050405020303" pitchFamily="18" charset="0"/>
              </a:defRPr>
            </a:lvl3pPr>
            <a:lvl4pPr marL="0" indent="0">
              <a:spcAft>
                <a:spcPts val="1400"/>
              </a:spcAft>
              <a:buNone/>
              <a:defRPr sz="1200">
                <a:solidFill>
                  <a:schemeClr val="bg1"/>
                </a:solidFill>
              </a:defRPr>
            </a:lvl4pPr>
            <a:lvl5pPr marL="0" indent="0">
              <a:spcAft>
                <a:spcPts val="1400"/>
              </a:spcAft>
              <a:buNone/>
              <a:defRPr sz="1200">
                <a:solidFill>
                  <a:schemeClr val="bg1"/>
                </a:solidFill>
              </a:defRPr>
            </a:lvl5pPr>
          </a:lstStyle>
          <a:p>
            <a:pPr lvl="0"/>
            <a:r>
              <a:rPr lang="en-GB"/>
              <a:t>Click to edit text styles</a:t>
            </a:r>
          </a:p>
          <a:p>
            <a:pPr lvl="1"/>
            <a:r>
              <a:rPr lang="en-GB"/>
              <a:t>Second level</a:t>
            </a:r>
          </a:p>
          <a:p>
            <a:pPr lvl="2"/>
            <a:r>
              <a:rPr lang="en-GB"/>
              <a:t>Third level</a:t>
            </a:r>
          </a:p>
        </p:txBody>
      </p:sp>
      <p:sp>
        <p:nvSpPr>
          <p:cNvPr id="14" name="Text Placeholder 18">
            <a:extLst>
              <a:ext uri="{FF2B5EF4-FFF2-40B4-BE49-F238E27FC236}">
                <a16:creationId xmlns:a16="http://schemas.microsoft.com/office/drawing/2014/main" id="{FE28541C-F4A1-C414-85FD-DE386072A87D}"/>
              </a:ext>
            </a:extLst>
          </p:cNvPr>
          <p:cNvSpPr>
            <a:spLocks noGrp="1"/>
          </p:cNvSpPr>
          <p:nvPr>
            <p:ph type="body" sz="quarter" idx="24" hasCustomPrompt="1"/>
          </p:nvPr>
        </p:nvSpPr>
        <p:spPr>
          <a:xfrm>
            <a:off x="4317310" y="1700218"/>
            <a:ext cx="3635883" cy="362540"/>
          </a:xfrm>
        </p:spPr>
        <p:txBody>
          <a:bodyPr/>
          <a:lstStyle>
            <a:lvl1pPr marL="0" indent="0">
              <a:lnSpc>
                <a:spcPct val="95000"/>
              </a:lnSpc>
              <a:spcAft>
                <a:spcPct val="0"/>
              </a:spcAft>
              <a:buFont typeface="Arial" panose="020b0604020202020204" pitchFamily="34" charset="0"/>
              <a:buNone/>
              <a:defRPr sz="1400" b="0">
                <a:solidFill>
                  <a:schemeClr val="tx2"/>
                </a:solidFill>
                <a:latin typeface="Arial" panose="020b0604020202020204" pitchFamily="34" charset="0"/>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err="1">
                <a:solidFill>
                  <a:srgbClr val="243508"/>
                </a:solidFill>
                <a:effectLst/>
                <a:latin typeface="Helvetica" pitchFamily="2" charset="0"/>
              </a:rPr>
              <a:t>Longname Longsurname</a:t>
            </a:r>
            <a:endParaRPr lang="en-GB">
              <a:solidFill>
                <a:srgbClr val="243508"/>
              </a:solidFill>
              <a:effectLst/>
              <a:latin typeface="Helvetica" pitchFamily="2" charset="0"/>
            </a:endParaRPr>
          </a:p>
        </p:txBody>
      </p:sp>
      <p:sp>
        <p:nvSpPr>
          <p:cNvPr id="18" name="Picture Placeholder 10">
            <a:extLst>
              <a:ext uri="{FF2B5EF4-FFF2-40B4-BE49-F238E27FC236}">
                <a16:creationId xmlns:a16="http://schemas.microsoft.com/office/drawing/2014/main" id="{4F6FA1F5-34E6-5B2F-A4A7-1E21BEE5F6FD}"/>
              </a:ext>
            </a:extLst>
          </p:cNvPr>
          <p:cNvSpPr>
            <a:spLocks noGrp="1" noChangeAspect="1"/>
          </p:cNvSpPr>
          <p:nvPr>
            <p:ph type="pic" sz="quarter" idx="25"/>
          </p:nvPr>
        </p:nvSpPr>
        <p:spPr>
          <a:xfrm>
            <a:off x="4317714" y="2042722"/>
            <a:ext cx="971653" cy="971268"/>
          </a:xfrm>
          <a:solidFill>
            <a:srgbClr val="919B83"/>
          </a:solidFill>
        </p:spPr>
        <p:txBody>
          <a:bodyPr anchor="ctr"/>
          <a:lstStyle>
            <a:lvl1pPr marL="0" indent="0" algn="ctr">
              <a:buNone/>
              <a:defRPr sz="1100">
                <a:solidFill>
                  <a:schemeClr val="bg1"/>
                </a:solidFill>
              </a:defRPr>
            </a:lvl1pPr>
          </a:lstStyle>
          <a:p>
            <a:r>
              <a:rPr lang="en-US"/>
              <a:t>Click icon to add picture</a:t>
            </a:r>
          </a:p>
        </p:txBody>
      </p:sp>
      <p:sp>
        <p:nvSpPr>
          <p:cNvPr id="19" name="Text Placeholder 13">
            <a:extLst>
              <a:ext uri="{FF2B5EF4-FFF2-40B4-BE49-F238E27FC236}">
                <a16:creationId xmlns:a16="http://schemas.microsoft.com/office/drawing/2014/main" id="{FAC5D8A1-CD94-A093-1759-8E5380407052}"/>
              </a:ext>
            </a:extLst>
          </p:cNvPr>
          <p:cNvSpPr>
            <a:spLocks noGrp="1"/>
          </p:cNvSpPr>
          <p:nvPr>
            <p:ph type="body" sz="quarter" idx="26" hasCustomPrompt="1"/>
          </p:nvPr>
        </p:nvSpPr>
        <p:spPr>
          <a:xfrm>
            <a:off x="5483861" y="2042721"/>
            <a:ext cx="2469331" cy="991303"/>
          </a:xfrm>
        </p:spPr>
        <p:txBody>
          <a:bodyPr/>
          <a:lstStyle>
            <a:lvl1pPr marL="0" indent="0">
              <a:spcBef>
                <a:spcPts val="1800"/>
              </a:spcBef>
              <a:spcAft>
                <a:spcPct val="0"/>
              </a:spcAft>
              <a:buFont typeface="Arial" panose="020b0604020202020204" pitchFamily="34" charset="0"/>
              <a:buNone/>
              <a:defRPr sz="1051" b="1">
                <a:solidFill>
                  <a:schemeClr val="tx2"/>
                </a:solidFill>
                <a:latin typeface="+mj-lt"/>
              </a:defRPr>
            </a:lvl1pPr>
            <a:lvl2pPr marL="0" indent="0">
              <a:spcAft>
                <a:spcPct val="0"/>
              </a:spcAft>
              <a:buNone/>
              <a:defRPr sz="1051" b="0">
                <a:solidFill>
                  <a:schemeClr val="tx2"/>
                </a:solidFill>
                <a:latin typeface="Georgia" panose="02040502050405020303" pitchFamily="18" charset="0"/>
              </a:defRPr>
            </a:lvl2pPr>
            <a:lvl3pPr marL="0" indent="0">
              <a:spcAft>
                <a:spcPct val="0"/>
              </a:spcAft>
              <a:buNone/>
              <a:defRPr sz="1051">
                <a:solidFill>
                  <a:schemeClr val="tx2"/>
                </a:solidFill>
                <a:latin typeface="Georgia" panose="02040502050405020303" pitchFamily="18" charset="0"/>
              </a:defRPr>
            </a:lvl3pPr>
            <a:lvl4pPr marL="0" indent="0">
              <a:spcAft>
                <a:spcPts val="1400"/>
              </a:spcAft>
              <a:buNone/>
              <a:defRPr sz="1200">
                <a:solidFill>
                  <a:schemeClr val="bg1"/>
                </a:solidFill>
              </a:defRPr>
            </a:lvl4pPr>
            <a:lvl5pPr marL="0" indent="0">
              <a:spcAft>
                <a:spcPts val="1400"/>
              </a:spcAft>
              <a:buNone/>
              <a:defRPr sz="1200">
                <a:solidFill>
                  <a:schemeClr val="bg1"/>
                </a:solidFill>
              </a:defRPr>
            </a:lvl5pPr>
          </a:lstStyle>
          <a:p>
            <a:pPr lvl="0"/>
            <a:r>
              <a:rPr lang="en-GB"/>
              <a:t>Click to edit text styles</a:t>
            </a:r>
          </a:p>
          <a:p>
            <a:pPr lvl="1"/>
            <a:r>
              <a:rPr lang="en-GB"/>
              <a:t>Second level</a:t>
            </a:r>
          </a:p>
          <a:p>
            <a:pPr lvl="2"/>
            <a:r>
              <a:rPr lang="en-GB"/>
              <a:t>Third level</a:t>
            </a:r>
          </a:p>
        </p:txBody>
      </p:sp>
      <p:sp>
        <p:nvSpPr>
          <p:cNvPr id="20" name="Text Placeholder 18">
            <a:extLst>
              <a:ext uri="{FF2B5EF4-FFF2-40B4-BE49-F238E27FC236}">
                <a16:creationId xmlns:a16="http://schemas.microsoft.com/office/drawing/2014/main" id="{28677562-863F-386F-69CE-62C2B6813982}"/>
              </a:ext>
            </a:extLst>
          </p:cNvPr>
          <p:cNvSpPr>
            <a:spLocks noGrp="1"/>
          </p:cNvSpPr>
          <p:nvPr>
            <p:ph type="body" sz="quarter" idx="27" hasCustomPrompt="1"/>
          </p:nvPr>
        </p:nvSpPr>
        <p:spPr>
          <a:xfrm>
            <a:off x="8199231" y="1700218"/>
            <a:ext cx="3635883" cy="362540"/>
          </a:xfrm>
        </p:spPr>
        <p:txBody>
          <a:bodyPr/>
          <a:lstStyle>
            <a:lvl1pPr marL="0" indent="0">
              <a:lnSpc>
                <a:spcPct val="95000"/>
              </a:lnSpc>
              <a:spcAft>
                <a:spcPct val="0"/>
              </a:spcAft>
              <a:buFont typeface="Arial" panose="020b0604020202020204" pitchFamily="34" charset="0"/>
              <a:buNone/>
              <a:defRPr sz="1400" b="0">
                <a:solidFill>
                  <a:schemeClr val="tx2"/>
                </a:solidFill>
                <a:latin typeface="Arial" panose="020b0604020202020204" pitchFamily="34" charset="0"/>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err="1">
                <a:solidFill>
                  <a:srgbClr val="243508"/>
                </a:solidFill>
                <a:effectLst/>
                <a:latin typeface="Helvetica" pitchFamily="2" charset="0"/>
              </a:rPr>
              <a:t>Longname Longsurname</a:t>
            </a:r>
            <a:endParaRPr lang="en-GB">
              <a:solidFill>
                <a:srgbClr val="243508"/>
              </a:solidFill>
              <a:effectLst/>
              <a:latin typeface="Helvetica" pitchFamily="2" charset="0"/>
            </a:endParaRPr>
          </a:p>
        </p:txBody>
      </p:sp>
      <p:sp>
        <p:nvSpPr>
          <p:cNvPr id="21" name="Picture Placeholder 10">
            <a:extLst>
              <a:ext uri="{FF2B5EF4-FFF2-40B4-BE49-F238E27FC236}">
                <a16:creationId xmlns:a16="http://schemas.microsoft.com/office/drawing/2014/main" id="{E9CEDF2C-C2C2-DEC9-AE5B-E8C6B75145EC}"/>
              </a:ext>
            </a:extLst>
          </p:cNvPr>
          <p:cNvSpPr>
            <a:spLocks noGrp="1" noChangeAspect="1"/>
          </p:cNvSpPr>
          <p:nvPr>
            <p:ph type="pic" sz="quarter" idx="28"/>
          </p:nvPr>
        </p:nvSpPr>
        <p:spPr>
          <a:xfrm>
            <a:off x="8199632" y="2042722"/>
            <a:ext cx="971653" cy="971268"/>
          </a:xfrm>
          <a:solidFill>
            <a:srgbClr val="919B83"/>
          </a:solidFill>
        </p:spPr>
        <p:txBody>
          <a:bodyPr anchor="ctr"/>
          <a:lstStyle>
            <a:lvl1pPr marL="0" indent="0" algn="ctr">
              <a:buNone/>
              <a:defRPr sz="1100">
                <a:solidFill>
                  <a:schemeClr val="bg1"/>
                </a:solidFill>
              </a:defRPr>
            </a:lvl1pPr>
          </a:lstStyle>
          <a:p>
            <a:r>
              <a:rPr lang="en-US"/>
              <a:t>Click icon to add picture</a:t>
            </a:r>
          </a:p>
        </p:txBody>
      </p:sp>
      <p:sp>
        <p:nvSpPr>
          <p:cNvPr id="22" name="Text Placeholder 13">
            <a:extLst>
              <a:ext uri="{FF2B5EF4-FFF2-40B4-BE49-F238E27FC236}">
                <a16:creationId xmlns:a16="http://schemas.microsoft.com/office/drawing/2014/main" id="{38E5F312-0EBF-E0C8-13A5-9B0148FE7319}"/>
              </a:ext>
            </a:extLst>
          </p:cNvPr>
          <p:cNvSpPr>
            <a:spLocks noGrp="1"/>
          </p:cNvSpPr>
          <p:nvPr>
            <p:ph type="body" sz="quarter" idx="29" hasCustomPrompt="1"/>
          </p:nvPr>
        </p:nvSpPr>
        <p:spPr>
          <a:xfrm>
            <a:off x="9365781" y="2042721"/>
            <a:ext cx="2469331" cy="991303"/>
          </a:xfrm>
        </p:spPr>
        <p:txBody>
          <a:bodyPr/>
          <a:lstStyle>
            <a:lvl1pPr marL="0" indent="0">
              <a:spcBef>
                <a:spcPts val="1800"/>
              </a:spcBef>
              <a:spcAft>
                <a:spcPct val="0"/>
              </a:spcAft>
              <a:buFont typeface="Arial" panose="020b0604020202020204" pitchFamily="34" charset="0"/>
              <a:buNone/>
              <a:defRPr sz="1051" b="1">
                <a:solidFill>
                  <a:schemeClr val="tx2"/>
                </a:solidFill>
                <a:latin typeface="+mj-lt"/>
              </a:defRPr>
            </a:lvl1pPr>
            <a:lvl2pPr marL="0" indent="0">
              <a:spcAft>
                <a:spcPct val="0"/>
              </a:spcAft>
              <a:buNone/>
              <a:defRPr sz="1051" b="0">
                <a:solidFill>
                  <a:schemeClr val="tx2"/>
                </a:solidFill>
                <a:latin typeface="Georgia" panose="02040502050405020303" pitchFamily="18" charset="0"/>
              </a:defRPr>
            </a:lvl2pPr>
            <a:lvl3pPr marL="0" indent="0">
              <a:spcAft>
                <a:spcPct val="0"/>
              </a:spcAft>
              <a:buNone/>
              <a:defRPr sz="1051">
                <a:solidFill>
                  <a:schemeClr val="tx2"/>
                </a:solidFill>
                <a:latin typeface="Georgia" panose="02040502050405020303" pitchFamily="18" charset="0"/>
              </a:defRPr>
            </a:lvl3pPr>
            <a:lvl4pPr marL="0" indent="0">
              <a:spcAft>
                <a:spcPts val="1400"/>
              </a:spcAft>
              <a:buNone/>
              <a:defRPr sz="1200">
                <a:solidFill>
                  <a:schemeClr val="bg1"/>
                </a:solidFill>
              </a:defRPr>
            </a:lvl4pPr>
            <a:lvl5pPr marL="0" indent="0">
              <a:spcAft>
                <a:spcPts val="1400"/>
              </a:spcAft>
              <a:buNone/>
              <a:defRPr sz="1200">
                <a:solidFill>
                  <a:schemeClr val="bg1"/>
                </a:solidFill>
              </a:defRPr>
            </a:lvl5pPr>
          </a:lstStyle>
          <a:p>
            <a:pPr lvl="0"/>
            <a:r>
              <a:rPr lang="en-GB"/>
              <a:t>Click to edit text styles</a:t>
            </a:r>
          </a:p>
          <a:p>
            <a:pPr lvl="1"/>
            <a:r>
              <a:rPr lang="en-GB"/>
              <a:t>Second level</a:t>
            </a:r>
          </a:p>
          <a:p>
            <a:pPr lvl="2"/>
            <a:r>
              <a:rPr lang="en-GB"/>
              <a:t>Third level</a:t>
            </a:r>
          </a:p>
        </p:txBody>
      </p:sp>
      <p:sp>
        <p:nvSpPr>
          <p:cNvPr id="23" name="Text Placeholder 18">
            <a:extLst>
              <a:ext uri="{FF2B5EF4-FFF2-40B4-BE49-F238E27FC236}">
                <a16:creationId xmlns:a16="http://schemas.microsoft.com/office/drawing/2014/main" id="{47BF1520-57C1-CBBF-C3FC-8102074BAA63}"/>
              </a:ext>
            </a:extLst>
          </p:cNvPr>
          <p:cNvSpPr>
            <a:spLocks noGrp="1"/>
          </p:cNvSpPr>
          <p:nvPr>
            <p:ph type="body" sz="quarter" idx="30" hasCustomPrompt="1"/>
          </p:nvPr>
        </p:nvSpPr>
        <p:spPr>
          <a:xfrm>
            <a:off x="407483" y="3412922"/>
            <a:ext cx="3635883" cy="362540"/>
          </a:xfrm>
        </p:spPr>
        <p:txBody>
          <a:bodyPr/>
          <a:lstStyle>
            <a:lvl1pPr marL="0" indent="0">
              <a:lnSpc>
                <a:spcPct val="95000"/>
              </a:lnSpc>
              <a:spcAft>
                <a:spcPct val="0"/>
              </a:spcAft>
              <a:buFont typeface="Arial" panose="020b0604020202020204" pitchFamily="34" charset="0"/>
              <a:buNone/>
              <a:defRPr sz="1400" b="0">
                <a:solidFill>
                  <a:schemeClr val="tx2"/>
                </a:solidFill>
                <a:latin typeface="Arial" panose="020b0604020202020204" pitchFamily="34" charset="0"/>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err="1">
                <a:solidFill>
                  <a:srgbClr val="243508"/>
                </a:solidFill>
                <a:effectLst/>
                <a:latin typeface="Helvetica" pitchFamily="2" charset="0"/>
              </a:rPr>
              <a:t>Longname Longsurname</a:t>
            </a:r>
            <a:endParaRPr lang="en-GB">
              <a:solidFill>
                <a:srgbClr val="243508"/>
              </a:solidFill>
              <a:effectLst/>
              <a:latin typeface="Helvetica" pitchFamily="2" charset="0"/>
            </a:endParaRPr>
          </a:p>
        </p:txBody>
      </p:sp>
      <p:sp>
        <p:nvSpPr>
          <p:cNvPr id="24" name="Picture Placeholder 10">
            <a:extLst>
              <a:ext uri="{FF2B5EF4-FFF2-40B4-BE49-F238E27FC236}">
                <a16:creationId xmlns:a16="http://schemas.microsoft.com/office/drawing/2014/main" id="{3EC99050-19F8-7626-20BB-A25E3BB044BB}"/>
              </a:ext>
            </a:extLst>
          </p:cNvPr>
          <p:cNvSpPr>
            <a:spLocks noGrp="1" noChangeAspect="1"/>
          </p:cNvSpPr>
          <p:nvPr>
            <p:ph type="pic" sz="quarter" idx="31"/>
          </p:nvPr>
        </p:nvSpPr>
        <p:spPr>
          <a:xfrm>
            <a:off x="407484" y="3755430"/>
            <a:ext cx="971653" cy="971268"/>
          </a:xfrm>
          <a:solidFill>
            <a:srgbClr val="919B83"/>
          </a:solidFill>
        </p:spPr>
        <p:txBody>
          <a:bodyPr anchor="ctr"/>
          <a:lstStyle>
            <a:lvl1pPr marL="0" indent="0" algn="ctr">
              <a:buNone/>
              <a:defRPr sz="1100">
                <a:solidFill>
                  <a:schemeClr val="bg1"/>
                </a:solidFill>
              </a:defRPr>
            </a:lvl1pPr>
          </a:lstStyle>
          <a:p>
            <a:r>
              <a:rPr lang="en-US"/>
              <a:t>Click icon to add picture</a:t>
            </a:r>
          </a:p>
        </p:txBody>
      </p:sp>
      <p:sp>
        <p:nvSpPr>
          <p:cNvPr id="25" name="Text Placeholder 13">
            <a:extLst>
              <a:ext uri="{FF2B5EF4-FFF2-40B4-BE49-F238E27FC236}">
                <a16:creationId xmlns:a16="http://schemas.microsoft.com/office/drawing/2014/main" id="{0BF84B57-0292-301E-3D95-5F023BA25854}"/>
              </a:ext>
            </a:extLst>
          </p:cNvPr>
          <p:cNvSpPr>
            <a:spLocks noGrp="1"/>
          </p:cNvSpPr>
          <p:nvPr>
            <p:ph type="body" sz="quarter" idx="32" hasCustomPrompt="1"/>
          </p:nvPr>
        </p:nvSpPr>
        <p:spPr>
          <a:xfrm>
            <a:off x="1574033" y="3755429"/>
            <a:ext cx="2469331" cy="991303"/>
          </a:xfrm>
        </p:spPr>
        <p:txBody>
          <a:bodyPr/>
          <a:lstStyle>
            <a:lvl1pPr marL="0" indent="0">
              <a:spcBef>
                <a:spcPts val="1800"/>
              </a:spcBef>
              <a:spcAft>
                <a:spcPct val="0"/>
              </a:spcAft>
              <a:buFont typeface="Arial" panose="020b0604020202020204" pitchFamily="34" charset="0"/>
              <a:buNone/>
              <a:defRPr sz="1051" b="1">
                <a:solidFill>
                  <a:schemeClr val="tx2"/>
                </a:solidFill>
                <a:latin typeface="+mj-lt"/>
              </a:defRPr>
            </a:lvl1pPr>
            <a:lvl2pPr marL="0" indent="0">
              <a:spcAft>
                <a:spcPct val="0"/>
              </a:spcAft>
              <a:buNone/>
              <a:defRPr sz="1051" b="0">
                <a:solidFill>
                  <a:schemeClr val="tx2"/>
                </a:solidFill>
                <a:latin typeface="Georgia" panose="02040502050405020303" pitchFamily="18" charset="0"/>
              </a:defRPr>
            </a:lvl2pPr>
            <a:lvl3pPr marL="0" indent="0">
              <a:spcAft>
                <a:spcPct val="0"/>
              </a:spcAft>
              <a:buNone/>
              <a:defRPr sz="1051">
                <a:solidFill>
                  <a:schemeClr val="tx2"/>
                </a:solidFill>
                <a:latin typeface="Georgia" panose="02040502050405020303" pitchFamily="18" charset="0"/>
              </a:defRPr>
            </a:lvl3pPr>
            <a:lvl4pPr marL="0" indent="0">
              <a:spcAft>
                <a:spcPts val="1400"/>
              </a:spcAft>
              <a:buNone/>
              <a:defRPr sz="1200">
                <a:solidFill>
                  <a:schemeClr val="bg1"/>
                </a:solidFill>
              </a:defRPr>
            </a:lvl4pPr>
            <a:lvl5pPr marL="0" indent="0">
              <a:spcAft>
                <a:spcPts val="1400"/>
              </a:spcAft>
              <a:buNone/>
              <a:defRPr sz="1200">
                <a:solidFill>
                  <a:schemeClr val="bg1"/>
                </a:solidFill>
              </a:defRPr>
            </a:lvl5pPr>
          </a:lstStyle>
          <a:p>
            <a:pPr lvl="0"/>
            <a:r>
              <a:rPr lang="en-GB"/>
              <a:t>Click to edit text styles</a:t>
            </a:r>
          </a:p>
          <a:p>
            <a:pPr lvl="1"/>
            <a:r>
              <a:rPr lang="en-GB"/>
              <a:t>Second level</a:t>
            </a:r>
          </a:p>
          <a:p>
            <a:pPr lvl="2"/>
            <a:r>
              <a:rPr lang="en-GB"/>
              <a:t>Third level</a:t>
            </a:r>
          </a:p>
        </p:txBody>
      </p:sp>
      <p:sp>
        <p:nvSpPr>
          <p:cNvPr id="26" name="Text Placeholder 18">
            <a:extLst>
              <a:ext uri="{FF2B5EF4-FFF2-40B4-BE49-F238E27FC236}">
                <a16:creationId xmlns:a16="http://schemas.microsoft.com/office/drawing/2014/main" id="{1FA65509-FB40-6FD9-1905-A863CAB29EDB}"/>
              </a:ext>
            </a:extLst>
          </p:cNvPr>
          <p:cNvSpPr>
            <a:spLocks noGrp="1"/>
          </p:cNvSpPr>
          <p:nvPr>
            <p:ph type="body" sz="quarter" idx="33" hasCustomPrompt="1"/>
          </p:nvPr>
        </p:nvSpPr>
        <p:spPr>
          <a:xfrm>
            <a:off x="4317310" y="3412922"/>
            <a:ext cx="3635883" cy="362540"/>
          </a:xfrm>
        </p:spPr>
        <p:txBody>
          <a:bodyPr/>
          <a:lstStyle>
            <a:lvl1pPr marL="0" indent="0">
              <a:lnSpc>
                <a:spcPct val="95000"/>
              </a:lnSpc>
              <a:spcAft>
                <a:spcPct val="0"/>
              </a:spcAft>
              <a:buFont typeface="Arial" panose="020b0604020202020204" pitchFamily="34" charset="0"/>
              <a:buNone/>
              <a:defRPr sz="1400" b="0">
                <a:solidFill>
                  <a:schemeClr val="tx2"/>
                </a:solidFill>
                <a:latin typeface="Arial" panose="020b0604020202020204" pitchFamily="34" charset="0"/>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err="1">
                <a:solidFill>
                  <a:srgbClr val="243508"/>
                </a:solidFill>
                <a:effectLst/>
                <a:latin typeface="Helvetica" pitchFamily="2" charset="0"/>
              </a:rPr>
              <a:t>Longname Longsurname</a:t>
            </a:r>
            <a:endParaRPr lang="en-GB">
              <a:solidFill>
                <a:srgbClr val="243508"/>
              </a:solidFill>
              <a:effectLst/>
              <a:latin typeface="Helvetica" pitchFamily="2" charset="0"/>
            </a:endParaRPr>
          </a:p>
        </p:txBody>
      </p:sp>
      <p:sp>
        <p:nvSpPr>
          <p:cNvPr id="27" name="Picture Placeholder 10">
            <a:extLst>
              <a:ext uri="{FF2B5EF4-FFF2-40B4-BE49-F238E27FC236}">
                <a16:creationId xmlns:a16="http://schemas.microsoft.com/office/drawing/2014/main" id="{FE4E1B8E-5012-3BA4-B005-B5D4594BDF51}"/>
              </a:ext>
            </a:extLst>
          </p:cNvPr>
          <p:cNvSpPr>
            <a:spLocks noGrp="1" noChangeAspect="1"/>
          </p:cNvSpPr>
          <p:nvPr>
            <p:ph type="pic" sz="quarter" idx="34"/>
          </p:nvPr>
        </p:nvSpPr>
        <p:spPr>
          <a:xfrm>
            <a:off x="4317714" y="3755430"/>
            <a:ext cx="971653" cy="971268"/>
          </a:xfrm>
          <a:solidFill>
            <a:srgbClr val="919B83"/>
          </a:solidFill>
        </p:spPr>
        <p:txBody>
          <a:bodyPr anchor="ctr"/>
          <a:lstStyle>
            <a:lvl1pPr marL="0" indent="0" algn="ctr">
              <a:buNone/>
              <a:defRPr sz="1100">
                <a:solidFill>
                  <a:schemeClr val="bg1"/>
                </a:solidFill>
              </a:defRPr>
            </a:lvl1pPr>
          </a:lstStyle>
          <a:p>
            <a:r>
              <a:rPr lang="en-US"/>
              <a:t>Click icon to add picture</a:t>
            </a:r>
          </a:p>
        </p:txBody>
      </p:sp>
      <p:sp>
        <p:nvSpPr>
          <p:cNvPr id="28" name="Text Placeholder 13">
            <a:extLst>
              <a:ext uri="{FF2B5EF4-FFF2-40B4-BE49-F238E27FC236}">
                <a16:creationId xmlns:a16="http://schemas.microsoft.com/office/drawing/2014/main" id="{EDD6719F-4762-E43D-DF1D-786CD87FD967}"/>
              </a:ext>
            </a:extLst>
          </p:cNvPr>
          <p:cNvSpPr>
            <a:spLocks noGrp="1"/>
          </p:cNvSpPr>
          <p:nvPr>
            <p:ph type="body" sz="quarter" idx="35" hasCustomPrompt="1"/>
          </p:nvPr>
        </p:nvSpPr>
        <p:spPr>
          <a:xfrm>
            <a:off x="5483861" y="3755429"/>
            <a:ext cx="2469331" cy="991303"/>
          </a:xfrm>
        </p:spPr>
        <p:txBody>
          <a:bodyPr/>
          <a:lstStyle>
            <a:lvl1pPr marL="0" indent="0">
              <a:spcBef>
                <a:spcPts val="1800"/>
              </a:spcBef>
              <a:spcAft>
                <a:spcPct val="0"/>
              </a:spcAft>
              <a:buFont typeface="Arial" panose="020b0604020202020204" pitchFamily="34" charset="0"/>
              <a:buNone/>
              <a:defRPr sz="1051" b="1">
                <a:solidFill>
                  <a:schemeClr val="tx2"/>
                </a:solidFill>
                <a:latin typeface="+mj-lt"/>
              </a:defRPr>
            </a:lvl1pPr>
            <a:lvl2pPr marL="0" indent="0">
              <a:spcAft>
                <a:spcPct val="0"/>
              </a:spcAft>
              <a:buNone/>
              <a:defRPr sz="1051" b="0">
                <a:solidFill>
                  <a:schemeClr val="tx2"/>
                </a:solidFill>
                <a:latin typeface="Georgia" panose="02040502050405020303" pitchFamily="18" charset="0"/>
              </a:defRPr>
            </a:lvl2pPr>
            <a:lvl3pPr marL="0" indent="0">
              <a:spcAft>
                <a:spcPct val="0"/>
              </a:spcAft>
              <a:buNone/>
              <a:defRPr sz="1051">
                <a:solidFill>
                  <a:schemeClr val="tx2"/>
                </a:solidFill>
                <a:latin typeface="Georgia" panose="02040502050405020303" pitchFamily="18" charset="0"/>
              </a:defRPr>
            </a:lvl3pPr>
            <a:lvl4pPr marL="0" indent="0">
              <a:spcAft>
                <a:spcPts val="1400"/>
              </a:spcAft>
              <a:buNone/>
              <a:defRPr sz="1200">
                <a:solidFill>
                  <a:schemeClr val="bg1"/>
                </a:solidFill>
              </a:defRPr>
            </a:lvl4pPr>
            <a:lvl5pPr marL="0" indent="0">
              <a:spcAft>
                <a:spcPts val="1400"/>
              </a:spcAft>
              <a:buNone/>
              <a:defRPr sz="1200">
                <a:solidFill>
                  <a:schemeClr val="bg1"/>
                </a:solidFill>
              </a:defRPr>
            </a:lvl5pPr>
          </a:lstStyle>
          <a:p>
            <a:pPr lvl="0"/>
            <a:r>
              <a:rPr lang="en-GB"/>
              <a:t>Click to edit text styles</a:t>
            </a:r>
          </a:p>
          <a:p>
            <a:pPr lvl="1"/>
            <a:r>
              <a:rPr lang="en-GB"/>
              <a:t>Second level</a:t>
            </a:r>
          </a:p>
          <a:p>
            <a:pPr lvl="2"/>
            <a:r>
              <a:rPr lang="en-GB"/>
              <a:t>Third level</a:t>
            </a:r>
          </a:p>
        </p:txBody>
      </p:sp>
      <p:sp>
        <p:nvSpPr>
          <p:cNvPr id="29" name="Text Placeholder 18">
            <a:extLst>
              <a:ext uri="{FF2B5EF4-FFF2-40B4-BE49-F238E27FC236}">
                <a16:creationId xmlns:a16="http://schemas.microsoft.com/office/drawing/2014/main" id="{92522CCC-60FA-326E-63A9-2E012E14C4BB}"/>
              </a:ext>
            </a:extLst>
          </p:cNvPr>
          <p:cNvSpPr>
            <a:spLocks noGrp="1"/>
          </p:cNvSpPr>
          <p:nvPr>
            <p:ph type="body" sz="quarter" idx="36" hasCustomPrompt="1"/>
          </p:nvPr>
        </p:nvSpPr>
        <p:spPr>
          <a:xfrm>
            <a:off x="8199231" y="3412922"/>
            <a:ext cx="3635883" cy="362540"/>
          </a:xfrm>
        </p:spPr>
        <p:txBody>
          <a:bodyPr/>
          <a:lstStyle>
            <a:lvl1pPr marL="0" indent="0">
              <a:lnSpc>
                <a:spcPct val="95000"/>
              </a:lnSpc>
              <a:spcAft>
                <a:spcPct val="0"/>
              </a:spcAft>
              <a:buFont typeface="Arial" panose="020b0604020202020204" pitchFamily="34" charset="0"/>
              <a:buNone/>
              <a:defRPr sz="1400" b="0">
                <a:solidFill>
                  <a:schemeClr val="tx2"/>
                </a:solidFill>
                <a:latin typeface="Arial" panose="020b0604020202020204" pitchFamily="34" charset="0"/>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err="1">
                <a:solidFill>
                  <a:srgbClr val="243508"/>
                </a:solidFill>
                <a:effectLst/>
                <a:latin typeface="Helvetica" pitchFamily="2" charset="0"/>
              </a:rPr>
              <a:t>Longname Longsurname</a:t>
            </a:r>
            <a:endParaRPr lang="en-GB">
              <a:solidFill>
                <a:srgbClr val="243508"/>
              </a:solidFill>
              <a:effectLst/>
              <a:latin typeface="Helvetica" pitchFamily="2" charset="0"/>
            </a:endParaRPr>
          </a:p>
        </p:txBody>
      </p:sp>
      <p:sp>
        <p:nvSpPr>
          <p:cNvPr id="30" name="Picture Placeholder 10">
            <a:extLst>
              <a:ext uri="{FF2B5EF4-FFF2-40B4-BE49-F238E27FC236}">
                <a16:creationId xmlns:a16="http://schemas.microsoft.com/office/drawing/2014/main" id="{1A9B580E-45F0-058D-7230-9F2FFB86D171}"/>
              </a:ext>
            </a:extLst>
          </p:cNvPr>
          <p:cNvSpPr>
            <a:spLocks noGrp="1" noChangeAspect="1"/>
          </p:cNvSpPr>
          <p:nvPr>
            <p:ph type="pic" sz="quarter" idx="37"/>
          </p:nvPr>
        </p:nvSpPr>
        <p:spPr>
          <a:xfrm>
            <a:off x="8199632" y="3755430"/>
            <a:ext cx="971653" cy="971268"/>
          </a:xfrm>
          <a:solidFill>
            <a:srgbClr val="919B83"/>
          </a:solidFill>
        </p:spPr>
        <p:txBody>
          <a:bodyPr anchor="ctr"/>
          <a:lstStyle>
            <a:lvl1pPr marL="0" indent="0" algn="ctr">
              <a:buNone/>
              <a:defRPr sz="1100">
                <a:solidFill>
                  <a:schemeClr val="bg1"/>
                </a:solidFill>
              </a:defRPr>
            </a:lvl1pPr>
          </a:lstStyle>
          <a:p>
            <a:r>
              <a:rPr lang="en-US"/>
              <a:t>Click icon to add picture</a:t>
            </a:r>
          </a:p>
        </p:txBody>
      </p:sp>
      <p:sp>
        <p:nvSpPr>
          <p:cNvPr id="31" name="Text Placeholder 13">
            <a:extLst>
              <a:ext uri="{FF2B5EF4-FFF2-40B4-BE49-F238E27FC236}">
                <a16:creationId xmlns:a16="http://schemas.microsoft.com/office/drawing/2014/main" id="{EE6B6D68-FAD2-97A2-A243-66665A173B3C}"/>
              </a:ext>
            </a:extLst>
          </p:cNvPr>
          <p:cNvSpPr>
            <a:spLocks noGrp="1"/>
          </p:cNvSpPr>
          <p:nvPr>
            <p:ph type="body" sz="quarter" idx="38" hasCustomPrompt="1"/>
          </p:nvPr>
        </p:nvSpPr>
        <p:spPr>
          <a:xfrm>
            <a:off x="9365781" y="3755429"/>
            <a:ext cx="2469331" cy="991303"/>
          </a:xfrm>
        </p:spPr>
        <p:txBody>
          <a:bodyPr/>
          <a:lstStyle>
            <a:lvl1pPr marL="0" indent="0">
              <a:spcBef>
                <a:spcPts val="1800"/>
              </a:spcBef>
              <a:spcAft>
                <a:spcPct val="0"/>
              </a:spcAft>
              <a:buFont typeface="Arial" panose="020b0604020202020204" pitchFamily="34" charset="0"/>
              <a:buNone/>
              <a:defRPr sz="1051" b="1">
                <a:solidFill>
                  <a:schemeClr val="tx2"/>
                </a:solidFill>
                <a:latin typeface="+mj-lt"/>
              </a:defRPr>
            </a:lvl1pPr>
            <a:lvl2pPr marL="0" indent="0">
              <a:spcAft>
                <a:spcPct val="0"/>
              </a:spcAft>
              <a:buNone/>
              <a:defRPr sz="1051" b="0">
                <a:solidFill>
                  <a:schemeClr val="tx2"/>
                </a:solidFill>
                <a:latin typeface="Georgia" panose="02040502050405020303" pitchFamily="18" charset="0"/>
              </a:defRPr>
            </a:lvl2pPr>
            <a:lvl3pPr marL="0" indent="0">
              <a:spcAft>
                <a:spcPct val="0"/>
              </a:spcAft>
              <a:buNone/>
              <a:defRPr sz="1051">
                <a:solidFill>
                  <a:schemeClr val="tx2"/>
                </a:solidFill>
                <a:latin typeface="Georgia" panose="02040502050405020303" pitchFamily="18" charset="0"/>
              </a:defRPr>
            </a:lvl3pPr>
            <a:lvl4pPr marL="0" indent="0">
              <a:spcAft>
                <a:spcPts val="1400"/>
              </a:spcAft>
              <a:buNone/>
              <a:defRPr sz="1200">
                <a:solidFill>
                  <a:schemeClr val="bg1"/>
                </a:solidFill>
              </a:defRPr>
            </a:lvl4pPr>
            <a:lvl5pPr marL="0" indent="0">
              <a:spcAft>
                <a:spcPts val="1400"/>
              </a:spcAft>
              <a:buNone/>
              <a:defRPr sz="1200">
                <a:solidFill>
                  <a:schemeClr val="bg1"/>
                </a:solidFill>
              </a:defRPr>
            </a:lvl5pPr>
          </a:lstStyle>
          <a:p>
            <a:pPr lvl="0"/>
            <a:r>
              <a:rPr lang="en-GB"/>
              <a:t>Click to edit text styles</a:t>
            </a:r>
          </a:p>
          <a:p>
            <a:pPr lvl="1"/>
            <a:r>
              <a:rPr lang="en-GB"/>
              <a:t>Second level</a:t>
            </a:r>
          </a:p>
          <a:p>
            <a:pPr lvl="2"/>
            <a:r>
              <a:rPr lang="en-GB"/>
              <a:t>Third level</a:t>
            </a:r>
          </a:p>
        </p:txBody>
      </p:sp>
      <p:sp>
        <p:nvSpPr>
          <p:cNvPr id="32" name="Text Placeholder 18">
            <a:extLst>
              <a:ext uri="{FF2B5EF4-FFF2-40B4-BE49-F238E27FC236}">
                <a16:creationId xmlns:a16="http://schemas.microsoft.com/office/drawing/2014/main" id="{F0FD63C1-EB4E-282B-081A-6FCB04720386}"/>
              </a:ext>
            </a:extLst>
          </p:cNvPr>
          <p:cNvSpPr>
            <a:spLocks noGrp="1"/>
          </p:cNvSpPr>
          <p:nvPr>
            <p:ph type="body" sz="quarter" idx="39" hasCustomPrompt="1"/>
          </p:nvPr>
        </p:nvSpPr>
        <p:spPr>
          <a:xfrm>
            <a:off x="407483" y="5125630"/>
            <a:ext cx="3635883" cy="362540"/>
          </a:xfrm>
        </p:spPr>
        <p:txBody>
          <a:bodyPr/>
          <a:lstStyle>
            <a:lvl1pPr marL="0" indent="0">
              <a:lnSpc>
                <a:spcPct val="95000"/>
              </a:lnSpc>
              <a:spcAft>
                <a:spcPct val="0"/>
              </a:spcAft>
              <a:buFont typeface="Arial" panose="020b0604020202020204" pitchFamily="34" charset="0"/>
              <a:buNone/>
              <a:defRPr sz="1400" b="0">
                <a:solidFill>
                  <a:schemeClr val="tx2"/>
                </a:solidFill>
                <a:latin typeface="Arial" panose="020b0604020202020204" pitchFamily="34" charset="0"/>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err="1">
                <a:solidFill>
                  <a:srgbClr val="243508"/>
                </a:solidFill>
                <a:effectLst/>
                <a:latin typeface="Helvetica" pitchFamily="2" charset="0"/>
              </a:rPr>
              <a:t>Longname Longsurname</a:t>
            </a:r>
            <a:endParaRPr lang="en-GB">
              <a:solidFill>
                <a:srgbClr val="243508"/>
              </a:solidFill>
              <a:effectLst/>
              <a:latin typeface="Helvetica" pitchFamily="2" charset="0"/>
            </a:endParaRPr>
          </a:p>
        </p:txBody>
      </p:sp>
      <p:sp>
        <p:nvSpPr>
          <p:cNvPr id="33" name="Picture Placeholder 10">
            <a:extLst>
              <a:ext uri="{FF2B5EF4-FFF2-40B4-BE49-F238E27FC236}">
                <a16:creationId xmlns:a16="http://schemas.microsoft.com/office/drawing/2014/main" id="{D7C06EE3-4CD2-72E2-1E21-95B48CB864ED}"/>
              </a:ext>
            </a:extLst>
          </p:cNvPr>
          <p:cNvSpPr>
            <a:spLocks noGrp="1" noChangeAspect="1"/>
          </p:cNvSpPr>
          <p:nvPr>
            <p:ph type="pic" sz="quarter" idx="40"/>
          </p:nvPr>
        </p:nvSpPr>
        <p:spPr>
          <a:xfrm>
            <a:off x="407484" y="5468134"/>
            <a:ext cx="971653" cy="971268"/>
          </a:xfrm>
          <a:solidFill>
            <a:srgbClr val="919B83"/>
          </a:solidFill>
        </p:spPr>
        <p:txBody>
          <a:bodyPr anchor="ctr"/>
          <a:lstStyle>
            <a:lvl1pPr marL="0" indent="0" algn="ctr">
              <a:buNone/>
              <a:defRPr sz="1100">
                <a:solidFill>
                  <a:schemeClr val="bg1"/>
                </a:solidFill>
              </a:defRPr>
            </a:lvl1pPr>
          </a:lstStyle>
          <a:p>
            <a:r>
              <a:rPr lang="en-US"/>
              <a:t>Click icon to add picture</a:t>
            </a:r>
          </a:p>
        </p:txBody>
      </p:sp>
      <p:sp>
        <p:nvSpPr>
          <p:cNvPr id="34" name="Text Placeholder 13">
            <a:extLst>
              <a:ext uri="{FF2B5EF4-FFF2-40B4-BE49-F238E27FC236}">
                <a16:creationId xmlns:a16="http://schemas.microsoft.com/office/drawing/2014/main" id="{86E0FFFF-EF17-CFFC-3437-45D388750D59}"/>
              </a:ext>
            </a:extLst>
          </p:cNvPr>
          <p:cNvSpPr>
            <a:spLocks noGrp="1"/>
          </p:cNvSpPr>
          <p:nvPr>
            <p:ph type="body" sz="quarter" idx="41" hasCustomPrompt="1"/>
          </p:nvPr>
        </p:nvSpPr>
        <p:spPr>
          <a:xfrm>
            <a:off x="1574033" y="5468135"/>
            <a:ext cx="2469331" cy="991303"/>
          </a:xfrm>
        </p:spPr>
        <p:txBody>
          <a:bodyPr/>
          <a:lstStyle>
            <a:lvl1pPr marL="0" indent="0">
              <a:spcBef>
                <a:spcPts val="1800"/>
              </a:spcBef>
              <a:spcAft>
                <a:spcPct val="0"/>
              </a:spcAft>
              <a:buFont typeface="Arial" panose="020b0604020202020204" pitchFamily="34" charset="0"/>
              <a:buNone/>
              <a:defRPr sz="1051" b="1">
                <a:solidFill>
                  <a:schemeClr val="tx2"/>
                </a:solidFill>
                <a:latin typeface="+mj-lt"/>
              </a:defRPr>
            </a:lvl1pPr>
            <a:lvl2pPr marL="0" indent="0">
              <a:spcAft>
                <a:spcPct val="0"/>
              </a:spcAft>
              <a:buNone/>
              <a:defRPr sz="1051" b="0">
                <a:solidFill>
                  <a:schemeClr val="tx2"/>
                </a:solidFill>
                <a:latin typeface="Georgia" panose="02040502050405020303" pitchFamily="18" charset="0"/>
              </a:defRPr>
            </a:lvl2pPr>
            <a:lvl3pPr marL="0" indent="0">
              <a:spcAft>
                <a:spcPct val="0"/>
              </a:spcAft>
              <a:buNone/>
              <a:defRPr sz="1051">
                <a:solidFill>
                  <a:schemeClr val="tx2"/>
                </a:solidFill>
                <a:latin typeface="Georgia" panose="02040502050405020303" pitchFamily="18" charset="0"/>
              </a:defRPr>
            </a:lvl3pPr>
            <a:lvl4pPr marL="0" indent="0">
              <a:spcAft>
                <a:spcPts val="1400"/>
              </a:spcAft>
              <a:buNone/>
              <a:defRPr sz="1200">
                <a:solidFill>
                  <a:schemeClr val="bg1"/>
                </a:solidFill>
              </a:defRPr>
            </a:lvl4pPr>
            <a:lvl5pPr marL="0" indent="0">
              <a:spcAft>
                <a:spcPts val="1400"/>
              </a:spcAft>
              <a:buNone/>
              <a:defRPr sz="1200">
                <a:solidFill>
                  <a:schemeClr val="bg1"/>
                </a:solidFill>
              </a:defRPr>
            </a:lvl5pPr>
          </a:lstStyle>
          <a:p>
            <a:pPr lvl="0"/>
            <a:r>
              <a:rPr lang="en-GB"/>
              <a:t>Click to edit text styles</a:t>
            </a:r>
          </a:p>
          <a:p>
            <a:pPr lvl="1"/>
            <a:r>
              <a:rPr lang="en-GB"/>
              <a:t>Second level</a:t>
            </a:r>
          </a:p>
          <a:p>
            <a:pPr lvl="2"/>
            <a:r>
              <a:rPr lang="en-GB"/>
              <a:t>Third level</a:t>
            </a:r>
          </a:p>
        </p:txBody>
      </p:sp>
      <p:sp>
        <p:nvSpPr>
          <p:cNvPr id="35" name="Text Placeholder 18">
            <a:extLst>
              <a:ext uri="{FF2B5EF4-FFF2-40B4-BE49-F238E27FC236}">
                <a16:creationId xmlns:a16="http://schemas.microsoft.com/office/drawing/2014/main" id="{0C378209-BAB7-60A6-9A15-E3959D052F1B}"/>
              </a:ext>
            </a:extLst>
          </p:cNvPr>
          <p:cNvSpPr>
            <a:spLocks noGrp="1"/>
          </p:cNvSpPr>
          <p:nvPr>
            <p:ph type="body" sz="quarter" idx="42" hasCustomPrompt="1"/>
          </p:nvPr>
        </p:nvSpPr>
        <p:spPr>
          <a:xfrm>
            <a:off x="4317310" y="5125630"/>
            <a:ext cx="3635883" cy="362540"/>
          </a:xfrm>
        </p:spPr>
        <p:txBody>
          <a:bodyPr/>
          <a:lstStyle>
            <a:lvl1pPr marL="0" indent="0">
              <a:lnSpc>
                <a:spcPct val="95000"/>
              </a:lnSpc>
              <a:spcAft>
                <a:spcPct val="0"/>
              </a:spcAft>
              <a:buFont typeface="Arial" panose="020b0604020202020204" pitchFamily="34" charset="0"/>
              <a:buNone/>
              <a:defRPr sz="1400" b="0">
                <a:solidFill>
                  <a:schemeClr val="tx2"/>
                </a:solidFill>
                <a:latin typeface="Arial" panose="020b0604020202020204" pitchFamily="34" charset="0"/>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err="1">
                <a:solidFill>
                  <a:srgbClr val="243508"/>
                </a:solidFill>
                <a:effectLst/>
                <a:latin typeface="Helvetica" pitchFamily="2" charset="0"/>
              </a:rPr>
              <a:t>Longname Longsurname</a:t>
            </a:r>
            <a:endParaRPr lang="en-GB">
              <a:solidFill>
                <a:srgbClr val="243508"/>
              </a:solidFill>
              <a:effectLst/>
              <a:latin typeface="Helvetica" pitchFamily="2" charset="0"/>
            </a:endParaRPr>
          </a:p>
        </p:txBody>
      </p:sp>
      <p:sp>
        <p:nvSpPr>
          <p:cNvPr id="36" name="Picture Placeholder 10">
            <a:extLst>
              <a:ext uri="{FF2B5EF4-FFF2-40B4-BE49-F238E27FC236}">
                <a16:creationId xmlns:a16="http://schemas.microsoft.com/office/drawing/2014/main" id="{672E6060-4F64-E2C8-E497-A0EBA43C2985}"/>
              </a:ext>
            </a:extLst>
          </p:cNvPr>
          <p:cNvSpPr>
            <a:spLocks noGrp="1" noChangeAspect="1"/>
          </p:cNvSpPr>
          <p:nvPr>
            <p:ph type="pic" sz="quarter" idx="43"/>
          </p:nvPr>
        </p:nvSpPr>
        <p:spPr>
          <a:xfrm>
            <a:off x="4317714" y="5468134"/>
            <a:ext cx="971653" cy="971268"/>
          </a:xfrm>
          <a:solidFill>
            <a:srgbClr val="919B83"/>
          </a:solidFill>
        </p:spPr>
        <p:txBody>
          <a:bodyPr anchor="ctr"/>
          <a:lstStyle>
            <a:lvl1pPr marL="0" indent="0" algn="ctr">
              <a:buNone/>
              <a:defRPr sz="1100">
                <a:solidFill>
                  <a:schemeClr val="bg1"/>
                </a:solidFill>
              </a:defRPr>
            </a:lvl1pPr>
          </a:lstStyle>
          <a:p>
            <a:r>
              <a:rPr lang="en-US"/>
              <a:t>Click icon to add picture</a:t>
            </a:r>
          </a:p>
        </p:txBody>
      </p:sp>
      <p:sp>
        <p:nvSpPr>
          <p:cNvPr id="37" name="Text Placeholder 13">
            <a:extLst>
              <a:ext uri="{FF2B5EF4-FFF2-40B4-BE49-F238E27FC236}">
                <a16:creationId xmlns:a16="http://schemas.microsoft.com/office/drawing/2014/main" id="{F6339DC9-0259-321F-DDED-AA3D54CA2F04}"/>
              </a:ext>
            </a:extLst>
          </p:cNvPr>
          <p:cNvSpPr>
            <a:spLocks noGrp="1"/>
          </p:cNvSpPr>
          <p:nvPr>
            <p:ph type="body" sz="quarter" idx="44" hasCustomPrompt="1"/>
          </p:nvPr>
        </p:nvSpPr>
        <p:spPr>
          <a:xfrm>
            <a:off x="5483861" y="5468135"/>
            <a:ext cx="2469331" cy="991303"/>
          </a:xfrm>
        </p:spPr>
        <p:txBody>
          <a:bodyPr/>
          <a:lstStyle>
            <a:lvl1pPr marL="0" indent="0">
              <a:spcBef>
                <a:spcPts val="1800"/>
              </a:spcBef>
              <a:spcAft>
                <a:spcPct val="0"/>
              </a:spcAft>
              <a:buFont typeface="Arial" panose="020b0604020202020204" pitchFamily="34" charset="0"/>
              <a:buNone/>
              <a:defRPr sz="1051" b="1">
                <a:solidFill>
                  <a:schemeClr val="tx2"/>
                </a:solidFill>
                <a:latin typeface="+mj-lt"/>
              </a:defRPr>
            </a:lvl1pPr>
            <a:lvl2pPr marL="0" indent="0">
              <a:spcAft>
                <a:spcPct val="0"/>
              </a:spcAft>
              <a:buNone/>
              <a:defRPr sz="1051" b="0">
                <a:solidFill>
                  <a:schemeClr val="tx2"/>
                </a:solidFill>
                <a:latin typeface="Georgia" panose="02040502050405020303" pitchFamily="18" charset="0"/>
              </a:defRPr>
            </a:lvl2pPr>
            <a:lvl3pPr marL="0" indent="0">
              <a:spcAft>
                <a:spcPct val="0"/>
              </a:spcAft>
              <a:buNone/>
              <a:defRPr sz="1051">
                <a:solidFill>
                  <a:schemeClr val="tx2"/>
                </a:solidFill>
                <a:latin typeface="Georgia" panose="02040502050405020303" pitchFamily="18" charset="0"/>
              </a:defRPr>
            </a:lvl3pPr>
            <a:lvl4pPr marL="0" indent="0">
              <a:spcAft>
                <a:spcPts val="1400"/>
              </a:spcAft>
              <a:buNone/>
              <a:defRPr sz="1200">
                <a:solidFill>
                  <a:schemeClr val="bg1"/>
                </a:solidFill>
              </a:defRPr>
            </a:lvl4pPr>
            <a:lvl5pPr marL="0" indent="0">
              <a:spcAft>
                <a:spcPts val="1400"/>
              </a:spcAft>
              <a:buNone/>
              <a:defRPr sz="1200">
                <a:solidFill>
                  <a:schemeClr val="bg1"/>
                </a:solidFill>
              </a:defRPr>
            </a:lvl5pPr>
          </a:lstStyle>
          <a:p>
            <a:pPr lvl="0"/>
            <a:r>
              <a:rPr lang="en-GB"/>
              <a:t>Click to edit text styles</a:t>
            </a:r>
          </a:p>
          <a:p>
            <a:pPr lvl="1"/>
            <a:r>
              <a:rPr lang="en-GB"/>
              <a:t>Second level</a:t>
            </a:r>
          </a:p>
          <a:p>
            <a:pPr lvl="2"/>
            <a:r>
              <a:rPr lang="en-GB"/>
              <a:t>Third level</a:t>
            </a:r>
          </a:p>
        </p:txBody>
      </p:sp>
      <p:sp>
        <p:nvSpPr>
          <p:cNvPr id="38" name="Text Placeholder 18">
            <a:extLst>
              <a:ext uri="{FF2B5EF4-FFF2-40B4-BE49-F238E27FC236}">
                <a16:creationId xmlns:a16="http://schemas.microsoft.com/office/drawing/2014/main" id="{5F543EAF-2E3F-F5B2-899C-3184987F1D36}"/>
              </a:ext>
            </a:extLst>
          </p:cNvPr>
          <p:cNvSpPr>
            <a:spLocks noGrp="1"/>
          </p:cNvSpPr>
          <p:nvPr>
            <p:ph type="body" sz="quarter" idx="45" hasCustomPrompt="1"/>
          </p:nvPr>
        </p:nvSpPr>
        <p:spPr>
          <a:xfrm>
            <a:off x="8199231" y="5125630"/>
            <a:ext cx="3635883" cy="362540"/>
          </a:xfrm>
        </p:spPr>
        <p:txBody>
          <a:bodyPr/>
          <a:lstStyle>
            <a:lvl1pPr marL="0" indent="0">
              <a:lnSpc>
                <a:spcPct val="95000"/>
              </a:lnSpc>
              <a:spcAft>
                <a:spcPct val="0"/>
              </a:spcAft>
              <a:buFont typeface="Arial" panose="020b0604020202020204" pitchFamily="34" charset="0"/>
              <a:buNone/>
              <a:defRPr sz="1400" b="0">
                <a:solidFill>
                  <a:schemeClr val="tx2"/>
                </a:solidFill>
                <a:latin typeface="Arial" panose="020b0604020202020204" pitchFamily="34" charset="0"/>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err="1">
                <a:solidFill>
                  <a:srgbClr val="243508"/>
                </a:solidFill>
                <a:effectLst/>
                <a:latin typeface="Helvetica" pitchFamily="2" charset="0"/>
              </a:rPr>
              <a:t>Longname Longsurname</a:t>
            </a:r>
            <a:endParaRPr lang="en-GB">
              <a:solidFill>
                <a:srgbClr val="243508"/>
              </a:solidFill>
              <a:effectLst/>
              <a:latin typeface="Helvetica" pitchFamily="2" charset="0"/>
            </a:endParaRPr>
          </a:p>
        </p:txBody>
      </p:sp>
      <p:sp>
        <p:nvSpPr>
          <p:cNvPr id="39" name="Picture Placeholder 10">
            <a:extLst>
              <a:ext uri="{FF2B5EF4-FFF2-40B4-BE49-F238E27FC236}">
                <a16:creationId xmlns:a16="http://schemas.microsoft.com/office/drawing/2014/main" id="{1924CBCC-793C-682C-F790-F9A1E04BCF0A}"/>
              </a:ext>
            </a:extLst>
          </p:cNvPr>
          <p:cNvSpPr>
            <a:spLocks noGrp="1" noChangeAspect="1"/>
          </p:cNvSpPr>
          <p:nvPr>
            <p:ph type="pic" sz="quarter" idx="46"/>
          </p:nvPr>
        </p:nvSpPr>
        <p:spPr>
          <a:xfrm>
            <a:off x="8199632" y="5468134"/>
            <a:ext cx="971653" cy="971268"/>
          </a:xfrm>
          <a:solidFill>
            <a:srgbClr val="919B83"/>
          </a:solidFill>
        </p:spPr>
        <p:txBody>
          <a:bodyPr anchor="ctr"/>
          <a:lstStyle>
            <a:lvl1pPr marL="0" indent="0" algn="ctr">
              <a:buNone/>
              <a:defRPr sz="1100">
                <a:solidFill>
                  <a:schemeClr val="bg1"/>
                </a:solidFill>
              </a:defRPr>
            </a:lvl1pPr>
          </a:lstStyle>
          <a:p>
            <a:r>
              <a:rPr lang="en-US"/>
              <a:t>Click icon to add picture</a:t>
            </a:r>
          </a:p>
        </p:txBody>
      </p:sp>
      <p:sp>
        <p:nvSpPr>
          <p:cNvPr id="40" name="Text Placeholder 13">
            <a:extLst>
              <a:ext uri="{FF2B5EF4-FFF2-40B4-BE49-F238E27FC236}">
                <a16:creationId xmlns:a16="http://schemas.microsoft.com/office/drawing/2014/main" id="{01EA244C-0216-9549-E949-F6880AE85FA9}"/>
              </a:ext>
            </a:extLst>
          </p:cNvPr>
          <p:cNvSpPr>
            <a:spLocks noGrp="1"/>
          </p:cNvSpPr>
          <p:nvPr>
            <p:ph type="body" sz="quarter" idx="47" hasCustomPrompt="1"/>
          </p:nvPr>
        </p:nvSpPr>
        <p:spPr>
          <a:xfrm>
            <a:off x="9365781" y="5468135"/>
            <a:ext cx="2469331" cy="991303"/>
          </a:xfrm>
        </p:spPr>
        <p:txBody>
          <a:bodyPr/>
          <a:lstStyle>
            <a:lvl1pPr marL="0" indent="0">
              <a:spcBef>
                <a:spcPts val="1800"/>
              </a:spcBef>
              <a:spcAft>
                <a:spcPct val="0"/>
              </a:spcAft>
              <a:buFont typeface="Arial" panose="020b0604020202020204" pitchFamily="34" charset="0"/>
              <a:buNone/>
              <a:defRPr sz="1051" b="1">
                <a:solidFill>
                  <a:schemeClr val="tx2"/>
                </a:solidFill>
                <a:latin typeface="+mj-lt"/>
              </a:defRPr>
            </a:lvl1pPr>
            <a:lvl2pPr marL="0" indent="0">
              <a:spcAft>
                <a:spcPct val="0"/>
              </a:spcAft>
              <a:buNone/>
              <a:defRPr sz="1051" b="0">
                <a:solidFill>
                  <a:schemeClr val="tx2"/>
                </a:solidFill>
                <a:latin typeface="Georgia" panose="02040502050405020303" pitchFamily="18" charset="0"/>
              </a:defRPr>
            </a:lvl2pPr>
            <a:lvl3pPr marL="0" indent="0">
              <a:spcAft>
                <a:spcPct val="0"/>
              </a:spcAft>
              <a:buNone/>
              <a:defRPr sz="1051">
                <a:solidFill>
                  <a:schemeClr val="tx2"/>
                </a:solidFill>
                <a:latin typeface="Georgia" panose="02040502050405020303" pitchFamily="18" charset="0"/>
              </a:defRPr>
            </a:lvl3pPr>
            <a:lvl4pPr marL="0" indent="0">
              <a:spcAft>
                <a:spcPts val="1400"/>
              </a:spcAft>
              <a:buNone/>
              <a:defRPr sz="1200">
                <a:solidFill>
                  <a:schemeClr val="bg1"/>
                </a:solidFill>
              </a:defRPr>
            </a:lvl4pPr>
            <a:lvl5pPr marL="0" indent="0">
              <a:spcAft>
                <a:spcPts val="1400"/>
              </a:spcAft>
              <a:buNone/>
              <a:defRPr sz="1200">
                <a:solidFill>
                  <a:schemeClr val="bg1"/>
                </a:solidFill>
              </a:defRPr>
            </a:lvl5pPr>
          </a:lstStyle>
          <a:p>
            <a:pPr lvl="0"/>
            <a:r>
              <a:rPr lang="en-GB"/>
              <a:t>Click to edit text styles</a:t>
            </a:r>
          </a:p>
          <a:p>
            <a:pPr lvl="1"/>
            <a:r>
              <a:rPr lang="en-GB"/>
              <a:t>Second level</a:t>
            </a:r>
          </a:p>
          <a:p>
            <a:pPr lvl="2"/>
            <a:r>
              <a:rPr lang="en-GB"/>
              <a:t>Third level</a:t>
            </a:r>
          </a:p>
        </p:txBody>
      </p:sp>
      <p:sp>
        <p:nvSpPr>
          <p:cNvPr id="3" name="Footer Placeholder 2">
            <a:extLst>
              <a:ext uri="{FF2B5EF4-FFF2-40B4-BE49-F238E27FC236}">
                <a16:creationId xmlns:a16="http://schemas.microsoft.com/office/drawing/2014/main" id="{A3216D2D-D706-D6CE-9FA9-38B0590FF657}"/>
              </a:ext>
            </a:extLst>
          </p:cNvPr>
          <p:cNvSpPr>
            <a:spLocks noGrp="1"/>
          </p:cNvSpPr>
          <p:nvPr>
            <p:ph type="ftr" sz="quarter" idx="48"/>
          </p:nvPr>
        </p:nvSpPr>
        <p:spPr/>
        <p:txBody>
          <a:bodyPr/>
          <a:lstStyle/>
          <a:p>
            <a:endParaRPr lang="en-US"/>
          </a:p>
        </p:txBody>
      </p:sp>
    </p:spTree>
    <p:extLst>
      <p:ext uri="{BB962C8B-B14F-4D97-AF65-F5344CB8AC3E}">
        <p14:creationId xmlns:p14="http://schemas.microsoft.com/office/powerpoint/2010/main" val="2398220928"/>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 contacts">
    <p:spTree>
      <p:nvGrpSpPr>
        <p:cNvPr id="1" name=""/>
        <p:cNvGrpSpPr/>
        <p:nvPr/>
      </p:nvGrpSpPr>
      <p:grpSpPr>
        <a:xfrm>
          <a:off x="0" y="0"/>
          <a:ext cx="0" cy="0"/>
        </a:xfrm>
      </p:grpSpPr>
      <p:sp>
        <p:nvSpPr>
          <p:cNvPr id="2" name="Title 1"/>
          <p:cNvSpPr>
            <a:spLocks noGrp="1"/>
          </p:cNvSpPr>
          <p:nvPr>
            <p:ph type="title" hasCustomPrompt="1"/>
          </p:nvPr>
        </p:nvSpPr>
        <p:spPr>
          <a:xfrm>
            <a:off x="407481" y="879977"/>
            <a:ext cx="11413555" cy="612000"/>
          </a:xfrm>
        </p:spPr>
        <p:txBody>
          <a:bodyPr/>
          <a:lstStyle>
            <a:lvl1pPr>
              <a:defRPr sz="340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407481" y="1497700"/>
            <a:ext cx="11413555" cy="792000"/>
          </a:xfrm>
        </p:spPr>
        <p:txBody>
          <a:bodyPr/>
          <a:lstStyle>
            <a:lvl1pPr marL="0" indent="0">
              <a:lnSpc>
                <a:spcPct val="95000"/>
              </a:lnSpc>
              <a:spcAft>
                <a:spcPct val="0"/>
              </a:spcAft>
              <a:buFont typeface="Arial" panose="020b0604020202020204" pitchFamily="34" charset="0"/>
              <a:buNone/>
              <a:defRPr sz="2000" b="0">
                <a:solidFill>
                  <a:schemeClr val="tx2"/>
                </a:solidFill>
                <a:latin typeface="+mj-lt"/>
              </a:defRPr>
            </a:lvl1pPr>
            <a:lvl2pPr marL="179973" indent="-179973">
              <a:spcAft>
                <a:spcPts val="600"/>
              </a:spcAft>
              <a:defRPr sz="1100">
                <a:solidFill>
                  <a:schemeClr val="tx2"/>
                </a:solidFill>
              </a:defRPr>
            </a:lvl2pPr>
            <a:lvl3pPr marL="179973" indent="-179973">
              <a:spcAft>
                <a:spcPts val="600"/>
              </a:spcAft>
              <a:defRPr sz="1051">
                <a:solidFill>
                  <a:schemeClr val="tx2"/>
                </a:solidFill>
              </a:defRPr>
            </a:lvl3pPr>
            <a:lvl4pPr marL="179973" indent="-179973">
              <a:spcAft>
                <a:spcPts val="600"/>
              </a:spcAft>
              <a:defRPr sz="1000">
                <a:solidFill>
                  <a:schemeClr val="tx2"/>
                </a:solidFill>
              </a:defRPr>
            </a:lvl4pPr>
            <a:lvl5pPr marL="179973" indent="-179973">
              <a:spcAft>
                <a:spcPts val="600"/>
              </a:spcAft>
              <a:defRPr sz="1000">
                <a:solidFill>
                  <a:schemeClr val="tx2"/>
                </a:solidFill>
              </a:defRPr>
            </a:lvl5pPr>
          </a:lstStyle>
          <a:p>
            <a:r>
              <a:rPr lang="en-GB"/>
              <a:t>Optional subtitle - here</a:t>
            </a:r>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hasCustomPrompt="1"/>
          </p:nvPr>
        </p:nvSpPr>
        <p:spPr>
          <a:xfrm>
            <a:off x="407481" y="2304001"/>
            <a:ext cx="5580571" cy="570775"/>
          </a:xfrm>
        </p:spPr>
        <p:txBody>
          <a:bodyPr/>
          <a:lstStyle>
            <a:lvl1pPr marL="0" indent="0">
              <a:spcAft>
                <a:spcPts val="1800"/>
              </a:spcAft>
              <a:buFont typeface="Arial" panose="020b0604020202020204" pitchFamily="34" charset="0"/>
              <a:buNone/>
              <a:defRPr sz="2000">
                <a:solidFill>
                  <a:schemeClr val="tx2"/>
                </a:solidFill>
                <a:latin typeface="+mn-lt"/>
              </a:defRPr>
            </a:lvl1pPr>
            <a:lvl2pPr marL="251960" indent="-251960">
              <a:spcAft>
                <a:spcPts val="1000"/>
              </a:spcAft>
              <a:buSzPct val="80000"/>
              <a:buFontTx/>
              <a:buBlip>
                <a:blip r:embed="rId1"/>
              </a:buBlip>
              <a:defRPr sz="1700">
                <a:solidFill>
                  <a:schemeClr val="tx2"/>
                </a:solidFill>
              </a:defRPr>
            </a:lvl2pPr>
            <a:lvl3pPr marL="251960" indent="-251960">
              <a:spcAft>
                <a:spcPts val="1000"/>
              </a:spcAft>
              <a:buSzPct val="80000"/>
              <a:buFontTx/>
              <a:buBlip>
                <a:blip r:embed="rId1"/>
              </a:buBlip>
              <a:defRPr sz="1700">
                <a:solidFill>
                  <a:schemeClr val="tx2"/>
                </a:solidFill>
              </a:defRPr>
            </a:lvl3pPr>
            <a:lvl4pPr marL="251960" indent="-251960">
              <a:spcAft>
                <a:spcPts val="1000"/>
              </a:spcAft>
              <a:buSzPct val="80000"/>
              <a:buFontTx/>
              <a:buBlip>
                <a:blip r:embed="rId1"/>
              </a:buBlip>
              <a:defRPr sz="1700">
                <a:solidFill>
                  <a:schemeClr val="tx2"/>
                </a:solidFill>
              </a:defRPr>
            </a:lvl4pPr>
            <a:lvl5pPr marL="251960" indent="-251960">
              <a:spcAft>
                <a:spcPts val="1000"/>
              </a:spcAft>
              <a:buSzPct val="80000"/>
              <a:buFontTx/>
              <a:buBlip>
                <a:blip r:embed="rId1"/>
              </a:buBlip>
              <a:defRPr sz="1700">
                <a:solidFill>
                  <a:schemeClr val="tx2"/>
                </a:solidFill>
              </a:defRPr>
            </a:lvl5pPr>
          </a:lstStyle>
          <a:p>
            <a:pPr lvl="0"/>
            <a:r>
              <a:rPr lang="en-GB"/>
              <a:t>Click to edit text styles</a:t>
            </a:r>
            <a:endParaRPr lang="en-US"/>
          </a:p>
        </p:txBody>
      </p:sp>
      <p:sp>
        <p:nvSpPr>
          <p:cNvPr id="9" name="Picture Placeholder 10">
            <a:extLst>
              <a:ext uri="{FF2B5EF4-FFF2-40B4-BE49-F238E27FC236}">
                <a16:creationId xmlns:a16="http://schemas.microsoft.com/office/drawing/2014/main" id="{F5696644-4ABE-90FF-F625-F97FEE26F488}"/>
              </a:ext>
            </a:extLst>
          </p:cNvPr>
          <p:cNvSpPr>
            <a:spLocks noGrp="1" noChangeAspect="1"/>
          </p:cNvSpPr>
          <p:nvPr>
            <p:ph type="pic" sz="quarter" idx="10"/>
          </p:nvPr>
        </p:nvSpPr>
        <p:spPr>
          <a:xfrm>
            <a:off x="407995" y="2847249"/>
            <a:ext cx="2160855" cy="216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5" name="Text Placeholder 13">
            <a:extLst>
              <a:ext uri="{FF2B5EF4-FFF2-40B4-BE49-F238E27FC236}">
                <a16:creationId xmlns:a16="http://schemas.microsoft.com/office/drawing/2014/main" id="{60DA67F5-F0E7-402D-B7A5-6FD895D97DD3}"/>
              </a:ext>
            </a:extLst>
          </p:cNvPr>
          <p:cNvSpPr>
            <a:spLocks noGrp="1"/>
          </p:cNvSpPr>
          <p:nvPr>
            <p:ph type="body" sz="quarter" idx="23" hasCustomPrompt="1"/>
          </p:nvPr>
        </p:nvSpPr>
        <p:spPr>
          <a:xfrm>
            <a:off x="2757715" y="2847255"/>
            <a:ext cx="3204936" cy="2396391"/>
          </a:xfrm>
        </p:spPr>
        <p:txBody>
          <a:bodyPr/>
          <a:lstStyle>
            <a:lvl1pPr marL="0" indent="0">
              <a:spcBef>
                <a:spcPts val="1800"/>
              </a:spcBef>
              <a:spcAft>
                <a:spcPct val="0"/>
              </a:spcAft>
              <a:buFont typeface="Arial" panose="020b0604020202020204" pitchFamily="34" charset="0"/>
              <a:buNone/>
              <a:defRPr sz="1200" b="1">
                <a:solidFill>
                  <a:schemeClr val="tx2"/>
                </a:solidFill>
                <a:latin typeface="+mj-lt"/>
              </a:defRPr>
            </a:lvl1pPr>
            <a:lvl2pPr marL="0" indent="0">
              <a:spcAft>
                <a:spcPct val="0"/>
              </a:spcAft>
              <a:buNone/>
              <a:defRPr sz="1200" b="0">
                <a:solidFill>
                  <a:schemeClr val="tx2"/>
                </a:solidFill>
                <a:latin typeface="Georgia" panose="02040502050405020303" pitchFamily="18" charset="0"/>
              </a:defRPr>
            </a:lvl2pPr>
            <a:lvl3pPr marL="0" indent="0">
              <a:spcAft>
                <a:spcPct val="0"/>
              </a:spcAft>
              <a:buNone/>
              <a:defRPr sz="1200">
                <a:solidFill>
                  <a:schemeClr val="tx2"/>
                </a:solidFill>
                <a:latin typeface="Georgia" panose="02040502050405020303" pitchFamily="18" charset="0"/>
              </a:defRPr>
            </a:lvl3pPr>
            <a:lvl4pPr marL="0" indent="0">
              <a:spcAft>
                <a:spcPts val="1400"/>
              </a:spcAft>
              <a:buNone/>
              <a:defRPr sz="1200">
                <a:solidFill>
                  <a:schemeClr val="bg1"/>
                </a:solidFill>
              </a:defRPr>
            </a:lvl4pPr>
            <a:lvl5pPr marL="0" indent="0">
              <a:spcAft>
                <a:spcPts val="1400"/>
              </a:spcAft>
              <a:buNone/>
              <a:defRPr sz="1200">
                <a:solidFill>
                  <a:schemeClr val="bg1"/>
                </a:solidFill>
              </a:defRPr>
            </a:lvl5pPr>
          </a:lstStyle>
          <a:p>
            <a:pPr lvl="0"/>
            <a:r>
              <a:rPr lang="en-GB"/>
              <a:t>Heading</a:t>
            </a:r>
          </a:p>
          <a:p>
            <a:pPr lvl="1"/>
            <a:r>
              <a:rPr lang="en-GB"/>
              <a:t>Text </a:t>
            </a:r>
          </a:p>
        </p:txBody>
      </p:sp>
      <p:sp>
        <p:nvSpPr>
          <p:cNvPr id="12" name="Text Placeholder 9">
            <a:extLst>
              <a:ext uri="{FF2B5EF4-FFF2-40B4-BE49-F238E27FC236}">
                <a16:creationId xmlns:a16="http://schemas.microsoft.com/office/drawing/2014/main" id="{FD8EB84E-6866-1418-8B79-1C052A234162}"/>
              </a:ext>
            </a:extLst>
          </p:cNvPr>
          <p:cNvSpPr>
            <a:spLocks noGrp="1"/>
          </p:cNvSpPr>
          <p:nvPr>
            <p:ph type="body" sz="quarter" idx="24" hasCustomPrompt="1"/>
          </p:nvPr>
        </p:nvSpPr>
        <p:spPr>
          <a:xfrm>
            <a:off x="407482" y="5360300"/>
            <a:ext cx="5577375" cy="1129400"/>
          </a:xfrm>
        </p:spPr>
        <p:txBody>
          <a:bodyPr/>
          <a:lstStyle>
            <a:lvl1pPr marL="0" indent="0">
              <a:spcAft>
                <a:spcPts val="800"/>
              </a:spcAft>
              <a:buFont typeface="Arial" panose="020b0604020202020204" pitchFamily="34" charset="0"/>
              <a:buNone/>
              <a:defRPr sz="1200">
                <a:solidFill>
                  <a:schemeClr val="tx2"/>
                </a:solidFill>
              </a:defRPr>
            </a:lvl1pPr>
            <a:lvl2pPr marL="251960" indent="-251960">
              <a:spcAft>
                <a:spcPts val="800"/>
              </a:spcAft>
              <a:buSzPct val="80000"/>
              <a:buFontTx/>
              <a:buBlip>
                <a:blip r:embed="rId1"/>
              </a:buBlip>
              <a:defRPr sz="1200">
                <a:solidFill>
                  <a:schemeClr val="tx2"/>
                </a:solidFill>
              </a:defRPr>
            </a:lvl2pPr>
            <a:lvl3pPr marL="251960" indent="-251960">
              <a:spcAft>
                <a:spcPts val="1000"/>
              </a:spcAft>
              <a:buSzPct val="80000"/>
              <a:buFontTx/>
              <a:buBlip>
                <a:blip r:embed="rId1"/>
              </a:buBlip>
              <a:defRPr sz="1700">
                <a:solidFill>
                  <a:schemeClr val="tx2"/>
                </a:solidFill>
              </a:defRPr>
            </a:lvl3pPr>
            <a:lvl4pPr marL="251960" indent="-251960">
              <a:spcAft>
                <a:spcPts val="1000"/>
              </a:spcAft>
              <a:buSzPct val="80000"/>
              <a:buFontTx/>
              <a:buBlip>
                <a:blip r:embed="rId1"/>
              </a:buBlip>
              <a:defRPr sz="1700">
                <a:solidFill>
                  <a:schemeClr val="tx2"/>
                </a:solidFill>
              </a:defRPr>
            </a:lvl4pPr>
            <a:lvl5pPr marL="251960" indent="-251960">
              <a:spcAft>
                <a:spcPts val="1000"/>
              </a:spcAft>
              <a:buSzPct val="80000"/>
              <a:buFontTx/>
              <a:buBlip>
                <a:blip r:embed="rId1"/>
              </a:buBlip>
              <a:defRPr sz="1700">
                <a:solidFill>
                  <a:schemeClr val="tx2"/>
                </a:solidFill>
              </a:defRPr>
            </a:lvl5pPr>
          </a:lstStyle>
          <a:p>
            <a:pPr lvl="0"/>
            <a:r>
              <a:rPr lang="en-GB"/>
              <a:t>Click to edit text styles</a:t>
            </a:r>
          </a:p>
          <a:p>
            <a:pPr lvl="1"/>
            <a:r>
              <a:rPr lang="en-GB"/>
              <a:t>Bullet</a:t>
            </a:r>
            <a:endParaRPr lang="en-US"/>
          </a:p>
        </p:txBody>
      </p:sp>
      <p:sp>
        <p:nvSpPr>
          <p:cNvPr id="13" name="Text Placeholder 9">
            <a:extLst>
              <a:ext uri="{FF2B5EF4-FFF2-40B4-BE49-F238E27FC236}">
                <a16:creationId xmlns:a16="http://schemas.microsoft.com/office/drawing/2014/main" id="{664BC00D-B3D3-E342-661A-2B036C1589D5}"/>
              </a:ext>
            </a:extLst>
          </p:cNvPr>
          <p:cNvSpPr>
            <a:spLocks noGrp="1"/>
          </p:cNvSpPr>
          <p:nvPr>
            <p:ph type="body" sz="quarter" idx="25" hasCustomPrompt="1"/>
          </p:nvPr>
        </p:nvSpPr>
        <p:spPr>
          <a:xfrm>
            <a:off x="6240465" y="2304001"/>
            <a:ext cx="5580571" cy="570775"/>
          </a:xfrm>
        </p:spPr>
        <p:txBody>
          <a:bodyPr/>
          <a:lstStyle>
            <a:lvl1pPr marL="0" indent="0">
              <a:spcAft>
                <a:spcPts val="1800"/>
              </a:spcAft>
              <a:buFont typeface="Arial" panose="020b0604020202020204" pitchFamily="34" charset="0"/>
              <a:buNone/>
              <a:defRPr sz="2000">
                <a:solidFill>
                  <a:schemeClr val="tx2"/>
                </a:solidFill>
                <a:latin typeface="+mn-lt"/>
              </a:defRPr>
            </a:lvl1pPr>
            <a:lvl2pPr marL="251960" indent="-251960">
              <a:spcAft>
                <a:spcPts val="1000"/>
              </a:spcAft>
              <a:buSzPct val="80000"/>
              <a:buFontTx/>
              <a:buBlip>
                <a:blip r:embed="rId1"/>
              </a:buBlip>
              <a:defRPr sz="1700">
                <a:solidFill>
                  <a:schemeClr val="tx2"/>
                </a:solidFill>
              </a:defRPr>
            </a:lvl2pPr>
            <a:lvl3pPr marL="251960" indent="-251960">
              <a:spcAft>
                <a:spcPts val="1000"/>
              </a:spcAft>
              <a:buSzPct val="80000"/>
              <a:buFontTx/>
              <a:buBlip>
                <a:blip r:embed="rId1"/>
              </a:buBlip>
              <a:defRPr sz="1700">
                <a:solidFill>
                  <a:schemeClr val="tx2"/>
                </a:solidFill>
              </a:defRPr>
            </a:lvl3pPr>
            <a:lvl4pPr marL="251960" indent="-251960">
              <a:spcAft>
                <a:spcPts val="1000"/>
              </a:spcAft>
              <a:buSzPct val="80000"/>
              <a:buFontTx/>
              <a:buBlip>
                <a:blip r:embed="rId1"/>
              </a:buBlip>
              <a:defRPr sz="1700">
                <a:solidFill>
                  <a:schemeClr val="tx2"/>
                </a:solidFill>
              </a:defRPr>
            </a:lvl4pPr>
            <a:lvl5pPr marL="251960" indent="-251960">
              <a:spcAft>
                <a:spcPts val="1000"/>
              </a:spcAft>
              <a:buSzPct val="80000"/>
              <a:buFontTx/>
              <a:buBlip>
                <a:blip r:embed="rId1"/>
              </a:buBlip>
              <a:defRPr sz="1700">
                <a:solidFill>
                  <a:schemeClr val="tx2"/>
                </a:solidFill>
              </a:defRPr>
            </a:lvl5pPr>
          </a:lstStyle>
          <a:p>
            <a:pPr lvl="0"/>
            <a:r>
              <a:rPr lang="en-GB"/>
              <a:t>Click to edit text styles</a:t>
            </a:r>
            <a:endParaRPr lang="en-US"/>
          </a:p>
        </p:txBody>
      </p:sp>
      <p:sp>
        <p:nvSpPr>
          <p:cNvPr id="15" name="Picture Placeholder 10">
            <a:extLst>
              <a:ext uri="{FF2B5EF4-FFF2-40B4-BE49-F238E27FC236}">
                <a16:creationId xmlns:a16="http://schemas.microsoft.com/office/drawing/2014/main" id="{3DE00FDE-F39C-0DF4-5516-FE235828BE57}"/>
              </a:ext>
            </a:extLst>
          </p:cNvPr>
          <p:cNvSpPr>
            <a:spLocks noGrp="1" noChangeAspect="1"/>
          </p:cNvSpPr>
          <p:nvPr>
            <p:ph type="pic" sz="quarter" idx="26"/>
          </p:nvPr>
        </p:nvSpPr>
        <p:spPr>
          <a:xfrm>
            <a:off x="6240979" y="2847249"/>
            <a:ext cx="2160855" cy="216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6" name="Text Placeholder 13">
            <a:extLst>
              <a:ext uri="{FF2B5EF4-FFF2-40B4-BE49-F238E27FC236}">
                <a16:creationId xmlns:a16="http://schemas.microsoft.com/office/drawing/2014/main" id="{71A24048-AC65-F8AD-D5CD-70564F8B5416}"/>
              </a:ext>
            </a:extLst>
          </p:cNvPr>
          <p:cNvSpPr>
            <a:spLocks noGrp="1"/>
          </p:cNvSpPr>
          <p:nvPr>
            <p:ph type="body" sz="quarter" idx="27" hasCustomPrompt="1"/>
          </p:nvPr>
        </p:nvSpPr>
        <p:spPr>
          <a:xfrm>
            <a:off x="8590699" y="2847255"/>
            <a:ext cx="3204936" cy="2396391"/>
          </a:xfrm>
        </p:spPr>
        <p:txBody>
          <a:bodyPr/>
          <a:lstStyle>
            <a:lvl1pPr marL="0" indent="0">
              <a:spcBef>
                <a:spcPts val="1800"/>
              </a:spcBef>
              <a:spcAft>
                <a:spcPct val="0"/>
              </a:spcAft>
              <a:buFont typeface="Arial" panose="020b0604020202020204" pitchFamily="34" charset="0"/>
              <a:buNone/>
              <a:defRPr sz="1200" b="1">
                <a:solidFill>
                  <a:schemeClr val="tx2"/>
                </a:solidFill>
                <a:latin typeface="+mj-lt"/>
              </a:defRPr>
            </a:lvl1pPr>
            <a:lvl2pPr marL="0" indent="0">
              <a:spcAft>
                <a:spcPct val="0"/>
              </a:spcAft>
              <a:buNone/>
              <a:defRPr sz="1200" b="0">
                <a:solidFill>
                  <a:schemeClr val="tx2"/>
                </a:solidFill>
                <a:latin typeface="Georgia" panose="02040502050405020303" pitchFamily="18" charset="0"/>
              </a:defRPr>
            </a:lvl2pPr>
            <a:lvl3pPr marL="0" indent="0">
              <a:spcAft>
                <a:spcPct val="0"/>
              </a:spcAft>
              <a:buNone/>
              <a:defRPr sz="1200">
                <a:solidFill>
                  <a:schemeClr val="tx2"/>
                </a:solidFill>
                <a:latin typeface="Georgia" panose="02040502050405020303" pitchFamily="18" charset="0"/>
              </a:defRPr>
            </a:lvl3pPr>
            <a:lvl4pPr marL="0" indent="0">
              <a:spcAft>
                <a:spcPts val="1400"/>
              </a:spcAft>
              <a:buNone/>
              <a:defRPr sz="1200">
                <a:solidFill>
                  <a:schemeClr val="bg1"/>
                </a:solidFill>
              </a:defRPr>
            </a:lvl4pPr>
            <a:lvl5pPr marL="0" indent="0">
              <a:spcAft>
                <a:spcPts val="1400"/>
              </a:spcAft>
              <a:buNone/>
              <a:defRPr sz="1200">
                <a:solidFill>
                  <a:schemeClr val="bg1"/>
                </a:solidFill>
              </a:defRPr>
            </a:lvl5pPr>
          </a:lstStyle>
          <a:p>
            <a:pPr lvl="0"/>
            <a:r>
              <a:rPr lang="en-GB"/>
              <a:t>Heading </a:t>
            </a:r>
          </a:p>
          <a:p>
            <a:pPr lvl="1"/>
            <a:r>
              <a:rPr lang="en-GB"/>
              <a:t>Text </a:t>
            </a:r>
          </a:p>
        </p:txBody>
      </p:sp>
      <p:sp>
        <p:nvSpPr>
          <p:cNvPr id="3" name="Footer Placeholder 2">
            <a:extLst>
              <a:ext uri="{FF2B5EF4-FFF2-40B4-BE49-F238E27FC236}">
                <a16:creationId xmlns:a16="http://schemas.microsoft.com/office/drawing/2014/main" id="{98F7740E-80E5-09A3-9627-D10031128D46}"/>
              </a:ext>
            </a:extLst>
          </p:cNvPr>
          <p:cNvSpPr>
            <a:spLocks noGrp="1"/>
          </p:cNvSpPr>
          <p:nvPr>
            <p:ph type="ftr" sz="quarter" idx="29"/>
          </p:nvPr>
        </p:nvSpPr>
        <p:spPr/>
        <p:txBody>
          <a:bodyPr/>
          <a:lstStyle/>
          <a:p>
            <a:endParaRPr lang="en-US"/>
          </a:p>
        </p:txBody>
      </p:sp>
      <p:sp>
        <p:nvSpPr>
          <p:cNvPr id="4" name="Text Placeholder 9">
            <a:extLst>
              <a:ext uri="{FF2B5EF4-FFF2-40B4-BE49-F238E27FC236}">
                <a16:creationId xmlns:a16="http://schemas.microsoft.com/office/drawing/2014/main" id="{919BC693-F74E-D8CF-B76E-6F58307A316D}"/>
              </a:ext>
            </a:extLst>
          </p:cNvPr>
          <p:cNvSpPr>
            <a:spLocks noGrp="1"/>
          </p:cNvSpPr>
          <p:nvPr>
            <p:ph type="body" sz="quarter" idx="30" hasCustomPrompt="1"/>
          </p:nvPr>
        </p:nvSpPr>
        <p:spPr>
          <a:xfrm>
            <a:off x="6207149" y="5360300"/>
            <a:ext cx="5580571" cy="1129400"/>
          </a:xfrm>
        </p:spPr>
        <p:txBody>
          <a:bodyPr/>
          <a:lstStyle>
            <a:lvl1pPr marL="0" indent="0">
              <a:spcAft>
                <a:spcPts val="800"/>
              </a:spcAft>
              <a:buFont typeface="Arial" panose="020b0604020202020204" pitchFamily="34" charset="0"/>
              <a:buNone/>
              <a:defRPr sz="1200">
                <a:solidFill>
                  <a:schemeClr val="tx2"/>
                </a:solidFill>
              </a:defRPr>
            </a:lvl1pPr>
            <a:lvl2pPr marL="251960" indent="-251960">
              <a:spcAft>
                <a:spcPts val="800"/>
              </a:spcAft>
              <a:buSzPct val="80000"/>
              <a:buFontTx/>
              <a:buBlip>
                <a:blip r:embed="rId1"/>
              </a:buBlip>
              <a:defRPr sz="1200">
                <a:solidFill>
                  <a:schemeClr val="tx2"/>
                </a:solidFill>
              </a:defRPr>
            </a:lvl2pPr>
            <a:lvl3pPr marL="251960" indent="-251960">
              <a:spcAft>
                <a:spcPts val="1000"/>
              </a:spcAft>
              <a:buSzPct val="80000"/>
              <a:buFontTx/>
              <a:buBlip>
                <a:blip r:embed="rId1"/>
              </a:buBlip>
              <a:defRPr sz="1700">
                <a:solidFill>
                  <a:schemeClr val="tx2"/>
                </a:solidFill>
              </a:defRPr>
            </a:lvl3pPr>
            <a:lvl4pPr marL="251960" indent="-251960">
              <a:spcAft>
                <a:spcPts val="1000"/>
              </a:spcAft>
              <a:buSzPct val="80000"/>
              <a:buFontTx/>
              <a:buBlip>
                <a:blip r:embed="rId1"/>
              </a:buBlip>
              <a:defRPr sz="1700">
                <a:solidFill>
                  <a:schemeClr val="tx2"/>
                </a:solidFill>
              </a:defRPr>
            </a:lvl4pPr>
            <a:lvl5pPr marL="251960" indent="-251960">
              <a:spcAft>
                <a:spcPts val="1000"/>
              </a:spcAft>
              <a:buSzPct val="80000"/>
              <a:buFontTx/>
              <a:buBlip>
                <a:blip r:embed="rId1"/>
              </a:buBlip>
              <a:defRPr sz="1700">
                <a:solidFill>
                  <a:schemeClr val="tx2"/>
                </a:solidFill>
              </a:defRPr>
            </a:lvl5pPr>
          </a:lstStyle>
          <a:p>
            <a:pPr lvl="0"/>
            <a:r>
              <a:rPr lang="en-GB"/>
              <a:t>Click to edit text styles</a:t>
            </a:r>
          </a:p>
          <a:p>
            <a:pPr lvl="1"/>
            <a:r>
              <a:rPr lang="en-GB"/>
              <a:t>Bullet</a:t>
            </a:r>
            <a:endParaRPr lang="en-US"/>
          </a:p>
        </p:txBody>
      </p:sp>
    </p:spTree>
    <p:extLst>
      <p:ext uri="{BB962C8B-B14F-4D97-AF65-F5344CB8AC3E}">
        <p14:creationId xmlns:p14="http://schemas.microsoft.com/office/powerpoint/2010/main" val="2095130982"/>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_World map">
    <p:spTree>
      <p:nvGrpSpPr>
        <p:cNvPr id="1" name=""/>
        <p:cNvGrpSpPr/>
        <p:nvPr/>
      </p:nvGrpSpPr>
      <p:grpSpPr>
        <a:xfrm>
          <a:off x="0" y="0"/>
          <a:ext cx="0" cy="0"/>
        </a:xfrm>
      </p:grpSpPr>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hasCustomPrompt="1"/>
          </p:nvPr>
        </p:nvSpPr>
        <p:spPr>
          <a:xfrm>
            <a:off x="410360" y="3644902"/>
            <a:ext cx="3636000" cy="1397340"/>
          </a:xfrm>
        </p:spPr>
        <p:txBody>
          <a:bodyPr/>
          <a:lstStyle>
            <a:lvl1pPr marL="0" indent="0">
              <a:lnSpc>
                <a:spcPct val="90000"/>
              </a:lnSpc>
              <a:spcAft>
                <a:spcPct val="0"/>
              </a:spcAft>
              <a:buFont typeface="Arial" panose="020b0604020202020204" pitchFamily="34" charset="0"/>
              <a:buNone/>
              <a:defRPr sz="3600">
                <a:solidFill>
                  <a:schemeClr val="tx2"/>
                </a:solidFill>
                <a:latin typeface="+mj-lt"/>
              </a:defRPr>
            </a:lvl1pPr>
            <a:lvl2pPr marL="251960" indent="-251960">
              <a:spcAft>
                <a:spcPts val="1000"/>
              </a:spcAft>
              <a:buSzPct val="80000"/>
              <a:buFontTx/>
              <a:buBlip>
                <a:blip r:embed="rId1"/>
              </a:buBlip>
              <a:defRPr sz="1700">
                <a:solidFill>
                  <a:schemeClr val="tx2"/>
                </a:solidFill>
              </a:defRPr>
            </a:lvl2pPr>
            <a:lvl3pPr marL="251960" indent="-251960">
              <a:spcAft>
                <a:spcPts val="1000"/>
              </a:spcAft>
              <a:buSzPct val="80000"/>
              <a:buFontTx/>
              <a:buBlip>
                <a:blip r:embed="rId1"/>
              </a:buBlip>
              <a:defRPr sz="1700">
                <a:solidFill>
                  <a:schemeClr val="tx2"/>
                </a:solidFill>
              </a:defRPr>
            </a:lvl3pPr>
            <a:lvl4pPr marL="251960" indent="-251960">
              <a:spcAft>
                <a:spcPts val="1000"/>
              </a:spcAft>
              <a:buSzPct val="80000"/>
              <a:buFontTx/>
              <a:buBlip>
                <a:blip r:embed="rId1"/>
              </a:buBlip>
              <a:defRPr sz="1700">
                <a:solidFill>
                  <a:schemeClr val="tx2"/>
                </a:solidFill>
              </a:defRPr>
            </a:lvl4pPr>
            <a:lvl5pPr marL="251960" indent="-251960">
              <a:spcAft>
                <a:spcPts val="1000"/>
              </a:spcAft>
              <a:buSzPct val="80000"/>
              <a:buFontTx/>
              <a:buBlip>
                <a:blip r:embed="rId1"/>
              </a:buBlip>
              <a:defRPr sz="1700">
                <a:solidFill>
                  <a:schemeClr val="tx2"/>
                </a:solidFill>
              </a:defRPr>
            </a:lvl5pPr>
          </a:lstStyle>
          <a:p>
            <a:pPr lvl="0"/>
            <a:r>
              <a:rPr lang="en-GB"/>
              <a:t>Click to edit </a:t>
            </a:r>
            <a:br>
              <a:rPr lang="en-GB"/>
            </a:br>
            <a:r>
              <a:rPr lang="en-GB"/>
              <a:t>text styles</a:t>
            </a:r>
            <a:endParaRPr lang="en-US"/>
          </a:p>
        </p:txBody>
      </p:sp>
      <p:sp>
        <p:nvSpPr>
          <p:cNvPr id="13" name="Text Placeholder 12">
            <a:extLst>
              <a:ext uri="{FF2B5EF4-FFF2-40B4-BE49-F238E27FC236}">
                <a16:creationId xmlns:a16="http://schemas.microsoft.com/office/drawing/2014/main" id="{25CB5B11-77D5-1AC8-D753-202637E9D57B}"/>
              </a:ext>
            </a:extLst>
          </p:cNvPr>
          <p:cNvSpPr>
            <a:spLocks noGrp="1"/>
          </p:cNvSpPr>
          <p:nvPr>
            <p:ph type="body" sz="quarter" idx="22"/>
          </p:nvPr>
        </p:nvSpPr>
        <p:spPr>
          <a:xfrm>
            <a:off x="410360" y="5277631"/>
            <a:ext cx="3636000" cy="216000"/>
          </a:xfrm>
        </p:spPr>
        <p:txBody>
          <a:bodyPr/>
          <a:lstStyle>
            <a:lvl1pPr marL="0" indent="0">
              <a:buFont typeface="Arial" panose="020b0604020202020204" pitchFamily="34" charset="0"/>
              <a:buNone/>
              <a:defRPr sz="1200" b="1">
                <a:solidFill>
                  <a:schemeClr val="tx2"/>
                </a:solidFill>
                <a:latin typeface="+mj-lt"/>
              </a:defRPr>
            </a:lvl1pPr>
            <a:lvl2pPr marL="269957" indent="0">
              <a:buFont typeface="Arial" panose="020b0604020202020204" pitchFamily="34" charset="0"/>
              <a:buNone/>
              <a:defRPr>
                <a:solidFill>
                  <a:schemeClr val="accent1"/>
                </a:solidFill>
              </a:defRPr>
            </a:lvl2pPr>
            <a:lvl3pPr marL="269957" indent="0">
              <a:buFont typeface="Arial" panose="020b0604020202020204" pitchFamily="34" charset="0"/>
              <a:buNone/>
              <a:defRPr>
                <a:solidFill>
                  <a:schemeClr val="accent1"/>
                </a:solidFill>
              </a:defRPr>
            </a:lvl3pPr>
            <a:lvl4pPr marL="269957" indent="0">
              <a:buFont typeface="Arial" panose="020b0604020202020204" pitchFamily="34" charset="0"/>
              <a:buNone/>
              <a:defRPr>
                <a:solidFill>
                  <a:schemeClr val="accent1"/>
                </a:solidFill>
              </a:defRPr>
            </a:lvl4pPr>
            <a:lvl5pPr marL="269957" indent="0">
              <a:buFont typeface="Arial" panose="020b0604020202020204" pitchFamily="34" charset="0"/>
              <a:buNone/>
              <a:defRPr>
                <a:solidFill>
                  <a:schemeClr val="accent1"/>
                </a:solidFill>
              </a:defRPr>
            </a:lvl5pPr>
          </a:lstStyle>
          <a:p>
            <a:pPr lvl="0"/>
            <a:r>
              <a:rPr lang="en-US"/>
              <a:t>Click to edit Master text styles</a:t>
            </a:r>
          </a:p>
        </p:txBody>
      </p:sp>
      <p:cxnSp>
        <p:nvCxnSpPr>
          <p:cNvPr id="15" name="Straight Connector 14">
            <a:extLst>
              <a:ext uri="{FF2B5EF4-FFF2-40B4-BE49-F238E27FC236}">
                <a16:creationId xmlns:a16="http://schemas.microsoft.com/office/drawing/2014/main" id="{90137724-7468-AE9D-26AD-2BC3FDDBB06F}"/>
              </a:ext>
            </a:extLst>
          </p:cNvPr>
          <p:cNvCxnSpPr/>
          <p:nvPr/>
        </p:nvCxnSpPr>
        <p:spPr>
          <a:xfrm>
            <a:off x="410360" y="5235191"/>
            <a:ext cx="3636000"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Text Placeholder 12">
            <a:extLst>
              <a:ext uri="{FF2B5EF4-FFF2-40B4-BE49-F238E27FC236}">
                <a16:creationId xmlns:a16="http://schemas.microsoft.com/office/drawing/2014/main" id="{2676FE37-D5E6-53F9-D8B3-E96580E24792}"/>
              </a:ext>
            </a:extLst>
          </p:cNvPr>
          <p:cNvSpPr>
            <a:spLocks noGrp="1"/>
          </p:cNvSpPr>
          <p:nvPr>
            <p:ph type="body" sz="quarter" idx="23"/>
          </p:nvPr>
        </p:nvSpPr>
        <p:spPr>
          <a:xfrm>
            <a:off x="410360" y="5560758"/>
            <a:ext cx="3636000" cy="928948"/>
          </a:xfrm>
        </p:spPr>
        <p:txBody>
          <a:bodyPr numCol="4" spcCol="108000"/>
          <a:lstStyle>
            <a:lvl1pPr marL="0" indent="0">
              <a:lnSpc>
                <a:spcPct val="90000"/>
              </a:lnSpc>
              <a:spcAft>
                <a:spcPts val="400"/>
              </a:spcAft>
              <a:buFont typeface="Arial" panose="020b0604020202020204" pitchFamily="34" charset="0"/>
              <a:buNone/>
              <a:defRPr sz="900" b="0">
                <a:solidFill>
                  <a:schemeClr val="tx2"/>
                </a:solidFill>
                <a:latin typeface="Georgia" panose="02040502050405020303" pitchFamily="18" charset="0"/>
              </a:defRPr>
            </a:lvl1pPr>
            <a:lvl2pPr marL="269957" indent="0">
              <a:buFont typeface="Arial" panose="020b0604020202020204" pitchFamily="34" charset="0"/>
              <a:buNone/>
              <a:defRPr>
                <a:solidFill>
                  <a:schemeClr val="accent1"/>
                </a:solidFill>
              </a:defRPr>
            </a:lvl2pPr>
            <a:lvl3pPr marL="269957" indent="0">
              <a:buFont typeface="Arial" panose="020b0604020202020204" pitchFamily="34" charset="0"/>
              <a:buNone/>
              <a:defRPr>
                <a:solidFill>
                  <a:schemeClr val="accent1"/>
                </a:solidFill>
              </a:defRPr>
            </a:lvl3pPr>
            <a:lvl4pPr marL="269957" indent="0">
              <a:buFont typeface="Arial" panose="020b0604020202020204" pitchFamily="34" charset="0"/>
              <a:buNone/>
              <a:defRPr>
                <a:solidFill>
                  <a:schemeClr val="accent1"/>
                </a:solidFill>
              </a:defRPr>
            </a:lvl4pPr>
            <a:lvl5pPr marL="269957" indent="0">
              <a:buFont typeface="Arial" panose="020b0604020202020204" pitchFamily="34" charset="0"/>
              <a:buNone/>
              <a:defRPr>
                <a:solidFill>
                  <a:schemeClr val="accent1"/>
                </a:solidFill>
              </a:defRPr>
            </a:lvl5pPr>
          </a:lstStyle>
          <a:p>
            <a:pPr lvl="0"/>
            <a:r>
              <a:rPr lang="en-US"/>
              <a:t>Click to edit Master text styles</a:t>
            </a:r>
          </a:p>
        </p:txBody>
      </p:sp>
      <p:sp>
        <p:nvSpPr>
          <p:cNvPr id="18" name="Text Placeholder 12">
            <a:extLst>
              <a:ext uri="{FF2B5EF4-FFF2-40B4-BE49-F238E27FC236}">
                <a16:creationId xmlns:a16="http://schemas.microsoft.com/office/drawing/2014/main" id="{0F31EE2D-E121-1700-8CF0-93D3603686D2}"/>
              </a:ext>
            </a:extLst>
          </p:cNvPr>
          <p:cNvSpPr>
            <a:spLocks noGrp="1"/>
          </p:cNvSpPr>
          <p:nvPr>
            <p:ph type="body" sz="quarter" idx="24"/>
          </p:nvPr>
        </p:nvSpPr>
        <p:spPr>
          <a:xfrm>
            <a:off x="4278000" y="5277631"/>
            <a:ext cx="3636000" cy="216000"/>
          </a:xfrm>
        </p:spPr>
        <p:txBody>
          <a:bodyPr/>
          <a:lstStyle>
            <a:lvl1pPr marL="0" indent="0">
              <a:buFont typeface="Arial" panose="020b0604020202020204" pitchFamily="34" charset="0"/>
              <a:buNone/>
              <a:defRPr sz="1200" b="1">
                <a:solidFill>
                  <a:schemeClr val="tx2"/>
                </a:solidFill>
                <a:latin typeface="+mj-lt"/>
              </a:defRPr>
            </a:lvl1pPr>
            <a:lvl2pPr marL="269957" indent="0">
              <a:buFont typeface="Arial" panose="020b0604020202020204" pitchFamily="34" charset="0"/>
              <a:buNone/>
              <a:defRPr>
                <a:solidFill>
                  <a:schemeClr val="accent1"/>
                </a:solidFill>
              </a:defRPr>
            </a:lvl2pPr>
            <a:lvl3pPr marL="269957" indent="0">
              <a:buFont typeface="Arial" panose="020b0604020202020204" pitchFamily="34" charset="0"/>
              <a:buNone/>
              <a:defRPr>
                <a:solidFill>
                  <a:schemeClr val="accent1"/>
                </a:solidFill>
              </a:defRPr>
            </a:lvl3pPr>
            <a:lvl4pPr marL="269957" indent="0">
              <a:buFont typeface="Arial" panose="020b0604020202020204" pitchFamily="34" charset="0"/>
              <a:buNone/>
              <a:defRPr>
                <a:solidFill>
                  <a:schemeClr val="accent1"/>
                </a:solidFill>
              </a:defRPr>
            </a:lvl4pPr>
            <a:lvl5pPr marL="269957" indent="0">
              <a:buFont typeface="Arial" panose="020b0604020202020204" pitchFamily="34" charset="0"/>
              <a:buNone/>
              <a:defRPr>
                <a:solidFill>
                  <a:schemeClr val="accent1"/>
                </a:solidFill>
              </a:defRPr>
            </a:lvl5pPr>
          </a:lstStyle>
          <a:p>
            <a:pPr lvl="0"/>
            <a:r>
              <a:rPr lang="en-US"/>
              <a:t>Click to edit Master text styles</a:t>
            </a:r>
          </a:p>
        </p:txBody>
      </p:sp>
      <p:cxnSp>
        <p:nvCxnSpPr>
          <p:cNvPr id="19" name="Straight Connector 18">
            <a:extLst>
              <a:ext uri="{FF2B5EF4-FFF2-40B4-BE49-F238E27FC236}">
                <a16:creationId xmlns:a16="http://schemas.microsoft.com/office/drawing/2014/main" id="{D1F6A1E6-E9BC-B9E2-5D3B-BE1F38D5CD59}"/>
              </a:ext>
            </a:extLst>
          </p:cNvPr>
          <p:cNvCxnSpPr/>
          <p:nvPr/>
        </p:nvCxnSpPr>
        <p:spPr>
          <a:xfrm>
            <a:off x="4278000" y="5235191"/>
            <a:ext cx="3636000"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sp>
        <p:nvSpPr>
          <p:cNvPr id="20" name="Text Placeholder 12">
            <a:extLst>
              <a:ext uri="{FF2B5EF4-FFF2-40B4-BE49-F238E27FC236}">
                <a16:creationId xmlns:a16="http://schemas.microsoft.com/office/drawing/2014/main" id="{7BE3F8FC-C501-BF53-AD5B-3B5F3F44EF4B}"/>
              </a:ext>
            </a:extLst>
          </p:cNvPr>
          <p:cNvSpPr>
            <a:spLocks noGrp="1"/>
          </p:cNvSpPr>
          <p:nvPr>
            <p:ph type="body" sz="quarter" idx="25"/>
          </p:nvPr>
        </p:nvSpPr>
        <p:spPr>
          <a:xfrm>
            <a:off x="4278000" y="5560758"/>
            <a:ext cx="3636000" cy="928948"/>
          </a:xfrm>
        </p:spPr>
        <p:txBody>
          <a:bodyPr numCol="4" spcCol="108000"/>
          <a:lstStyle>
            <a:lvl1pPr marL="0" indent="0">
              <a:lnSpc>
                <a:spcPct val="90000"/>
              </a:lnSpc>
              <a:spcAft>
                <a:spcPts val="400"/>
              </a:spcAft>
              <a:buFont typeface="Arial" panose="020b0604020202020204" pitchFamily="34" charset="0"/>
              <a:buNone/>
              <a:defRPr sz="900" b="0">
                <a:solidFill>
                  <a:schemeClr val="tx2"/>
                </a:solidFill>
                <a:latin typeface="Georgia" panose="02040502050405020303" pitchFamily="18" charset="0"/>
              </a:defRPr>
            </a:lvl1pPr>
            <a:lvl2pPr marL="269957" indent="0">
              <a:buFont typeface="Arial" panose="020b0604020202020204" pitchFamily="34" charset="0"/>
              <a:buNone/>
              <a:defRPr>
                <a:solidFill>
                  <a:schemeClr val="accent1"/>
                </a:solidFill>
              </a:defRPr>
            </a:lvl2pPr>
            <a:lvl3pPr marL="269957" indent="0">
              <a:buFont typeface="Arial" panose="020b0604020202020204" pitchFamily="34" charset="0"/>
              <a:buNone/>
              <a:defRPr>
                <a:solidFill>
                  <a:schemeClr val="accent1"/>
                </a:solidFill>
              </a:defRPr>
            </a:lvl3pPr>
            <a:lvl4pPr marL="269957" indent="0">
              <a:buFont typeface="Arial" panose="020b0604020202020204" pitchFamily="34" charset="0"/>
              <a:buNone/>
              <a:defRPr>
                <a:solidFill>
                  <a:schemeClr val="accent1"/>
                </a:solidFill>
              </a:defRPr>
            </a:lvl4pPr>
            <a:lvl5pPr marL="269957" indent="0">
              <a:buFont typeface="Arial" panose="020b0604020202020204" pitchFamily="34" charset="0"/>
              <a:buNone/>
              <a:defRPr>
                <a:solidFill>
                  <a:schemeClr val="accent1"/>
                </a:solidFill>
              </a:defRPr>
            </a:lvl5pPr>
          </a:lstStyle>
          <a:p>
            <a:pPr lvl="0"/>
            <a:r>
              <a:rPr lang="en-US"/>
              <a:t>Click to edit Master text styles</a:t>
            </a:r>
          </a:p>
        </p:txBody>
      </p:sp>
      <p:sp>
        <p:nvSpPr>
          <p:cNvPr id="21" name="Text Placeholder 12">
            <a:extLst>
              <a:ext uri="{FF2B5EF4-FFF2-40B4-BE49-F238E27FC236}">
                <a16:creationId xmlns:a16="http://schemas.microsoft.com/office/drawing/2014/main" id="{0E66E0F0-61F8-8967-271A-06F74D15E6DB}"/>
              </a:ext>
            </a:extLst>
          </p:cNvPr>
          <p:cNvSpPr>
            <a:spLocks noGrp="1"/>
          </p:cNvSpPr>
          <p:nvPr>
            <p:ph type="body" sz="quarter" idx="26"/>
          </p:nvPr>
        </p:nvSpPr>
        <p:spPr>
          <a:xfrm>
            <a:off x="8145644" y="5277631"/>
            <a:ext cx="3636000" cy="216000"/>
          </a:xfrm>
        </p:spPr>
        <p:txBody>
          <a:bodyPr/>
          <a:lstStyle>
            <a:lvl1pPr marL="0" indent="0">
              <a:buFont typeface="Arial" panose="020b0604020202020204" pitchFamily="34" charset="0"/>
              <a:buNone/>
              <a:defRPr sz="1200" b="1">
                <a:solidFill>
                  <a:schemeClr val="tx2"/>
                </a:solidFill>
                <a:latin typeface="+mj-lt"/>
              </a:defRPr>
            </a:lvl1pPr>
            <a:lvl2pPr marL="269957" indent="0">
              <a:buFont typeface="Arial" panose="020b0604020202020204" pitchFamily="34" charset="0"/>
              <a:buNone/>
              <a:defRPr>
                <a:solidFill>
                  <a:schemeClr val="accent1"/>
                </a:solidFill>
              </a:defRPr>
            </a:lvl2pPr>
            <a:lvl3pPr marL="269957" indent="0">
              <a:buFont typeface="Arial" panose="020b0604020202020204" pitchFamily="34" charset="0"/>
              <a:buNone/>
              <a:defRPr>
                <a:solidFill>
                  <a:schemeClr val="accent1"/>
                </a:solidFill>
              </a:defRPr>
            </a:lvl3pPr>
            <a:lvl4pPr marL="269957" indent="0">
              <a:buFont typeface="Arial" panose="020b0604020202020204" pitchFamily="34" charset="0"/>
              <a:buNone/>
              <a:defRPr>
                <a:solidFill>
                  <a:schemeClr val="accent1"/>
                </a:solidFill>
              </a:defRPr>
            </a:lvl4pPr>
            <a:lvl5pPr marL="269957" indent="0">
              <a:buFont typeface="Arial" panose="020b0604020202020204" pitchFamily="34" charset="0"/>
              <a:buNone/>
              <a:defRPr>
                <a:solidFill>
                  <a:schemeClr val="accent1"/>
                </a:solidFill>
              </a:defRPr>
            </a:lvl5pPr>
          </a:lstStyle>
          <a:p>
            <a:pPr lvl="0"/>
            <a:r>
              <a:rPr lang="en-US"/>
              <a:t>Click to edit Master text styles</a:t>
            </a:r>
          </a:p>
        </p:txBody>
      </p:sp>
      <p:cxnSp>
        <p:nvCxnSpPr>
          <p:cNvPr id="22" name="Straight Connector 21">
            <a:extLst>
              <a:ext uri="{FF2B5EF4-FFF2-40B4-BE49-F238E27FC236}">
                <a16:creationId xmlns:a16="http://schemas.microsoft.com/office/drawing/2014/main" id="{A44C1350-B7D8-9C2F-FE5D-52D3501C618D}"/>
              </a:ext>
            </a:extLst>
          </p:cNvPr>
          <p:cNvCxnSpPr/>
          <p:nvPr/>
        </p:nvCxnSpPr>
        <p:spPr>
          <a:xfrm>
            <a:off x="8145644" y="5235191"/>
            <a:ext cx="3636000"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sp>
        <p:nvSpPr>
          <p:cNvPr id="23" name="Text Placeholder 12">
            <a:extLst>
              <a:ext uri="{FF2B5EF4-FFF2-40B4-BE49-F238E27FC236}">
                <a16:creationId xmlns:a16="http://schemas.microsoft.com/office/drawing/2014/main" id="{68F7C751-F3A8-595F-CA62-BAD785319CE6}"/>
              </a:ext>
            </a:extLst>
          </p:cNvPr>
          <p:cNvSpPr>
            <a:spLocks noGrp="1"/>
          </p:cNvSpPr>
          <p:nvPr>
            <p:ph type="body" sz="quarter" idx="27"/>
          </p:nvPr>
        </p:nvSpPr>
        <p:spPr>
          <a:xfrm>
            <a:off x="8145644" y="5560758"/>
            <a:ext cx="3636000" cy="928948"/>
          </a:xfrm>
        </p:spPr>
        <p:txBody>
          <a:bodyPr numCol="4" spcCol="108000"/>
          <a:lstStyle>
            <a:lvl1pPr marL="0" indent="0">
              <a:lnSpc>
                <a:spcPct val="90000"/>
              </a:lnSpc>
              <a:spcAft>
                <a:spcPts val="400"/>
              </a:spcAft>
              <a:buFont typeface="Arial" panose="020b0604020202020204" pitchFamily="34" charset="0"/>
              <a:buNone/>
              <a:defRPr sz="900" b="0">
                <a:solidFill>
                  <a:schemeClr val="tx2"/>
                </a:solidFill>
                <a:latin typeface="Georgia" panose="02040502050405020303" pitchFamily="18" charset="0"/>
              </a:defRPr>
            </a:lvl1pPr>
            <a:lvl2pPr marL="269957" indent="0">
              <a:buFont typeface="Arial" panose="020b0604020202020204" pitchFamily="34" charset="0"/>
              <a:buNone/>
              <a:defRPr>
                <a:solidFill>
                  <a:schemeClr val="accent1"/>
                </a:solidFill>
              </a:defRPr>
            </a:lvl2pPr>
            <a:lvl3pPr marL="269957" indent="0">
              <a:buFont typeface="Arial" panose="020b0604020202020204" pitchFamily="34" charset="0"/>
              <a:buNone/>
              <a:defRPr>
                <a:solidFill>
                  <a:schemeClr val="accent1"/>
                </a:solidFill>
              </a:defRPr>
            </a:lvl3pPr>
            <a:lvl4pPr marL="269957" indent="0">
              <a:buFont typeface="Arial" panose="020b0604020202020204" pitchFamily="34" charset="0"/>
              <a:buNone/>
              <a:defRPr>
                <a:solidFill>
                  <a:schemeClr val="accent1"/>
                </a:solidFill>
              </a:defRPr>
            </a:lvl4pPr>
            <a:lvl5pPr marL="269957" indent="0">
              <a:buFont typeface="Arial" panose="020b0604020202020204" pitchFamily="34" charset="0"/>
              <a:buNone/>
              <a:defRPr>
                <a:solidFill>
                  <a:schemeClr val="accent1"/>
                </a:solidFill>
              </a:defRPr>
            </a:lvl5pPr>
          </a:lstStyle>
          <a:p>
            <a:pPr lvl="0"/>
            <a:r>
              <a:rPr lang="en-US"/>
              <a:t>Click to edit Master text styles</a:t>
            </a:r>
          </a:p>
        </p:txBody>
      </p:sp>
      <p:pic>
        <p:nvPicPr>
          <p:cNvPr id="3" name="Picture 2">
            <a:extLst>
              <a:ext uri="{FF2B5EF4-FFF2-40B4-BE49-F238E27FC236}">
                <a16:creationId xmlns:a16="http://schemas.microsoft.com/office/drawing/2014/main" id="{0A9D8963-24CE-8D13-3064-BBB0EB6302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27206" y="662232"/>
            <a:ext cx="8879836" cy="4199581"/>
          </a:xfrm>
          <a:prstGeom prst="rect">
            <a:avLst/>
          </a:prstGeom>
        </p:spPr>
      </p:pic>
      <p:cxnSp>
        <p:nvCxnSpPr>
          <p:cNvPr id="4" name="Straight Connector 3">
            <a:extLst>
              <a:ext uri="{FF2B5EF4-FFF2-40B4-BE49-F238E27FC236}">
                <a16:creationId xmlns:a16="http://schemas.microsoft.com/office/drawing/2014/main" id="{FD81F200-FD06-77E1-708B-54453E76A8EC}"/>
              </a:ext>
            </a:extLst>
          </p:cNvPr>
          <p:cNvCxnSpPr/>
          <p:nvPr userDrawn="1"/>
        </p:nvCxnSpPr>
        <p:spPr>
          <a:xfrm>
            <a:off x="410360" y="5235191"/>
            <a:ext cx="3636000"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C3F1DB2F-B34E-69DF-E61F-0F5C656B7707}"/>
              </a:ext>
            </a:extLst>
          </p:cNvPr>
          <p:cNvCxnSpPr/>
          <p:nvPr userDrawn="1"/>
        </p:nvCxnSpPr>
        <p:spPr>
          <a:xfrm>
            <a:off x="4278000" y="5235191"/>
            <a:ext cx="3636000"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0F698DE-3259-FF9C-1D1B-4D87E14294C6}"/>
              </a:ext>
            </a:extLst>
          </p:cNvPr>
          <p:cNvCxnSpPr/>
          <p:nvPr userDrawn="1"/>
        </p:nvCxnSpPr>
        <p:spPr>
          <a:xfrm>
            <a:off x="8145644" y="5235191"/>
            <a:ext cx="3636000" cy="0"/>
          </a:xfrm>
          <a:prstGeom prst="line">
            <a:avLst/>
          </a:prstGeom>
          <a:ln w="3175">
            <a:solidFill>
              <a:schemeClr val="tx2"/>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C4415A9-8A5D-0E0B-6069-B05FF2857D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27206" y="662232"/>
            <a:ext cx="8879836" cy="4199581"/>
          </a:xfrm>
          <a:prstGeom prst="rect">
            <a:avLst/>
          </a:prstGeom>
        </p:spPr>
      </p:pic>
      <p:sp>
        <p:nvSpPr>
          <p:cNvPr id="11" name="Footer Placeholder 10">
            <a:extLst>
              <a:ext uri="{FF2B5EF4-FFF2-40B4-BE49-F238E27FC236}">
                <a16:creationId xmlns:a16="http://schemas.microsoft.com/office/drawing/2014/main" id="{8B23ED36-9CD5-A43C-9EFC-BD82CE0172AC}"/>
              </a:ext>
            </a:extLst>
          </p:cNvPr>
          <p:cNvSpPr>
            <a:spLocks noGrp="1"/>
          </p:cNvSpPr>
          <p:nvPr>
            <p:ph type="ftr" sz="quarter" idx="28"/>
          </p:nvPr>
        </p:nvSpPr>
        <p:spPr/>
        <p:txBody>
          <a:bodyPr/>
          <a:lstStyle/>
          <a:p>
            <a:endParaRPr lang="en-US"/>
          </a:p>
        </p:txBody>
      </p:sp>
    </p:spTree>
    <p:extLst>
      <p:ext uri="{BB962C8B-B14F-4D97-AF65-F5344CB8AC3E}">
        <p14:creationId xmlns:p14="http://schemas.microsoft.com/office/powerpoint/2010/main" val="4199939144"/>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_only">
    <p:spTree>
      <p:nvGrpSpPr>
        <p:cNvPr id="1" name=""/>
        <p:cNvGrpSpPr/>
        <p:nvPr/>
      </p:nvGrpSpPr>
      <p:grpSpPr>
        <a:xfrm>
          <a:off x="0" y="0"/>
          <a:ext cx="0" cy="0"/>
        </a:xfrm>
      </p:grpSpPr>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3" name="Footer Placeholder 2">
            <a:extLst>
              <a:ext uri="{FF2B5EF4-FFF2-40B4-BE49-F238E27FC236}">
                <a16:creationId xmlns:a16="http://schemas.microsoft.com/office/drawing/2014/main" id="{D1D1920B-6A9C-9F8C-9780-2FD6D5CEEF46}"/>
              </a:ext>
            </a:extLst>
          </p:cNvPr>
          <p:cNvSpPr>
            <a:spLocks noGrp="1"/>
          </p:cNvSpPr>
          <p:nvPr>
            <p:ph type="ftr" sz="quarter" idx="10"/>
          </p:nvPr>
        </p:nvSpPr>
        <p:spPr>
          <a:xfrm>
            <a:off x="508379" y="0"/>
            <a:ext cx="4114800" cy="408000"/>
          </a:xfrm>
        </p:spPr>
        <p:txBody>
          <a:bodyPr/>
          <a:lstStyle/>
          <a:p>
            <a:endParaRPr lang="en-US"/>
          </a:p>
        </p:txBody>
      </p:sp>
      <p:sp>
        <p:nvSpPr>
          <p:cNvPr id="4" name="Title 3">
            <a:extLst>
              <a:ext uri="{FF2B5EF4-FFF2-40B4-BE49-F238E27FC236}">
                <a16:creationId xmlns:a16="http://schemas.microsoft.com/office/drawing/2014/main" id="{46DE80EC-CE77-3A70-1BE2-2F9406FDC6A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47905492"/>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Full width table">
    <p:spTree>
      <p:nvGrpSpPr>
        <p:cNvPr id="1" name=""/>
        <p:cNvGrpSpPr/>
        <p:nvPr/>
      </p:nvGrpSpPr>
      <p:grpSpPr>
        <a:xfrm>
          <a:off x="0" y="0"/>
          <a:ext cx="0" cy="0"/>
        </a:xfrm>
      </p:grpSpPr>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3" name="Footer Placeholder 2">
            <a:extLst>
              <a:ext uri="{FF2B5EF4-FFF2-40B4-BE49-F238E27FC236}">
                <a16:creationId xmlns:a16="http://schemas.microsoft.com/office/drawing/2014/main" id="{D1D1920B-6A9C-9F8C-9780-2FD6D5CEEF46}"/>
              </a:ext>
            </a:extLst>
          </p:cNvPr>
          <p:cNvSpPr>
            <a:spLocks noGrp="1"/>
          </p:cNvSpPr>
          <p:nvPr>
            <p:ph type="ftr" sz="quarter" idx="10"/>
          </p:nvPr>
        </p:nvSpPr>
        <p:spPr>
          <a:xfrm>
            <a:off x="508379" y="0"/>
            <a:ext cx="4114800" cy="408000"/>
          </a:xfrm>
        </p:spPr>
        <p:txBody>
          <a:bodyPr/>
          <a:lstStyle/>
          <a:p>
            <a:endParaRPr lang="en-US"/>
          </a:p>
        </p:txBody>
      </p:sp>
      <p:sp>
        <p:nvSpPr>
          <p:cNvPr id="4" name="Title 3">
            <a:extLst>
              <a:ext uri="{FF2B5EF4-FFF2-40B4-BE49-F238E27FC236}">
                <a16:creationId xmlns:a16="http://schemas.microsoft.com/office/drawing/2014/main" id="{46DE80EC-CE77-3A70-1BE2-2F9406FDC6A3}"/>
              </a:ext>
            </a:extLst>
          </p:cNvPr>
          <p:cNvSpPr>
            <a:spLocks noGrp="1"/>
          </p:cNvSpPr>
          <p:nvPr>
            <p:ph type="title" hasCustomPrompt="1"/>
          </p:nvPr>
        </p:nvSpPr>
        <p:spPr/>
        <p:txBody>
          <a:bodyPr/>
          <a:lstStyle>
            <a:lvl1pPr>
              <a:defRPr/>
            </a:lvl1pPr>
          </a:lstStyle>
          <a:p>
            <a:r>
              <a:rPr lang="en-US"/>
              <a:t>Full width table</a:t>
            </a:r>
            <a:endParaRPr lang="en-GB"/>
          </a:p>
        </p:txBody>
      </p:sp>
      <p:sp>
        <p:nvSpPr>
          <p:cNvPr id="5" name="Table Placeholder 4">
            <a:extLst>
              <a:ext uri="{FF2B5EF4-FFF2-40B4-BE49-F238E27FC236}">
                <a16:creationId xmlns:a16="http://schemas.microsoft.com/office/drawing/2014/main" id="{143ABADE-1473-FAC8-10BC-0616BC12E4A7}"/>
              </a:ext>
            </a:extLst>
          </p:cNvPr>
          <p:cNvSpPr>
            <a:spLocks noGrp="1"/>
          </p:cNvSpPr>
          <p:nvPr>
            <p:ph type="tbl" sz="quarter" idx="11"/>
          </p:nvPr>
        </p:nvSpPr>
        <p:spPr>
          <a:xfrm>
            <a:off x="416838" y="1699683"/>
            <a:ext cx="11388191" cy="4811183"/>
          </a:xfrm>
        </p:spPr>
        <p:txBody>
          <a:bodyPr anchor="ctr"/>
          <a:lstStyle>
            <a:lvl1pPr marL="0" indent="0" algn="ctr">
              <a:buNone/>
              <a:defRPr sz="1200"/>
            </a:lvl1pPr>
          </a:lstStyle>
          <a:p>
            <a:r>
              <a:rPr lang="en-US"/>
              <a:t>Click icon to add table</a:t>
            </a:r>
            <a:endParaRPr lang="en-US"/>
          </a:p>
        </p:txBody>
      </p:sp>
    </p:spTree>
    <p:extLst>
      <p:ext uri="{BB962C8B-B14F-4D97-AF65-F5344CB8AC3E}">
        <p14:creationId xmlns:p14="http://schemas.microsoft.com/office/powerpoint/2010/main" val="2835085199"/>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ext + table_chart">
    <p:spTree>
      <p:nvGrpSpPr>
        <p:cNvPr id="1" name=""/>
        <p:cNvGrpSpPr/>
        <p:nvPr/>
      </p:nvGrpSpPr>
      <p:grpSpPr>
        <a:xfrm>
          <a:off x="0" y="0"/>
          <a:ext cx="0" cy="0"/>
        </a:xfrm>
      </p:grpSpPr>
      <p:sp>
        <p:nvSpPr>
          <p:cNvPr id="2" name="Title 1"/>
          <p:cNvSpPr>
            <a:spLocks noGrp="1"/>
          </p:cNvSpPr>
          <p:nvPr>
            <p:ph type="title"/>
          </p:nvPr>
        </p:nvSpPr>
        <p:spPr>
          <a:xfrm>
            <a:off x="407581" y="879977"/>
            <a:ext cx="11376025" cy="612000"/>
          </a:xfrm>
        </p:spPr>
        <p:txBody>
          <a:bodyPr/>
          <a:lstStyle>
            <a:lvl1pPr>
              <a:defRPr sz="340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p:nvPr>
        </p:nvSpPr>
        <p:spPr>
          <a:xfrm>
            <a:off x="395289" y="2276482"/>
            <a:ext cx="3648075" cy="4213225"/>
          </a:xfrm>
        </p:spPr>
        <p:txBody>
          <a:bodyPr/>
          <a:lstStyle>
            <a:lvl1pPr marL="0" indent="0">
              <a:spcAft>
                <a:spcPts val="1800"/>
              </a:spcAft>
              <a:buFont typeface="Arial" panose="020b0604020202020204" pitchFamily="34" charset="0"/>
              <a:buNone/>
              <a:defRPr sz="1700">
                <a:solidFill>
                  <a:schemeClr val="tx2"/>
                </a:solidFill>
              </a:defRPr>
            </a:lvl1pPr>
            <a:lvl2pPr marL="251960" indent="-251960">
              <a:spcAft>
                <a:spcPts val="1000"/>
              </a:spcAft>
              <a:buSzPct val="80000"/>
              <a:buFontTx/>
              <a:buBlip>
                <a:blip r:embed="rId1"/>
              </a:buBlip>
              <a:defRPr sz="1700">
                <a:solidFill>
                  <a:schemeClr val="tx2"/>
                </a:solidFill>
              </a:defRPr>
            </a:lvl2pPr>
            <a:lvl3pPr marL="251960" indent="-251960">
              <a:spcAft>
                <a:spcPts val="1000"/>
              </a:spcAft>
              <a:buSzPct val="80000"/>
              <a:buFontTx/>
              <a:buBlip>
                <a:blip r:embed="rId1"/>
              </a:buBlip>
              <a:defRPr sz="1700">
                <a:solidFill>
                  <a:schemeClr val="tx2"/>
                </a:solidFill>
              </a:defRPr>
            </a:lvl3pPr>
            <a:lvl4pPr marL="251960" indent="-251960">
              <a:spcAft>
                <a:spcPts val="1000"/>
              </a:spcAft>
              <a:buSzPct val="80000"/>
              <a:buFontTx/>
              <a:buBlip>
                <a:blip r:embed="rId1"/>
              </a:buBlip>
              <a:defRPr sz="1700">
                <a:solidFill>
                  <a:schemeClr val="tx2"/>
                </a:solidFill>
              </a:defRPr>
            </a:lvl4pPr>
            <a:lvl5pPr marL="251960" indent="-251960">
              <a:spcAft>
                <a:spcPts val="1000"/>
              </a:spcAft>
              <a:buSzPct val="80000"/>
              <a:buFontTx/>
              <a:buBlip>
                <a:blip r:embed="rId1"/>
              </a:buBlip>
              <a:defRPr sz="1700">
                <a:solidFill>
                  <a:schemeClr val="tx2"/>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473909CC-D66A-4F23-8900-836778E66FBC}"/>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3827664874"/>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tandfirst only">
    <p:bg>
      <p:bgPr>
        <a:solidFill>
          <a:schemeClr val="tx2"/>
        </a:solidFill>
        <a:effectLst/>
      </p:bgPr>
    </p:bg>
    <p:spTree>
      <p:nvGrpSpPr>
        <p:cNvPr id="1" name=""/>
        <p:cNvGrpSpPr/>
        <p:nvPr/>
      </p:nvGrpSpPr>
      <p:grpSpPr>
        <a:xfrm>
          <a:off x="0" y="0"/>
          <a:ext cx="0" cy="0"/>
        </a:xfrm>
      </p:grpSpPr>
      <p:sp>
        <p:nvSpPr>
          <p:cNvPr id="2" name="Title 1"/>
          <p:cNvSpPr>
            <a:spLocks noGrp="1"/>
          </p:cNvSpPr>
          <p:nvPr>
            <p:ph type="title" hasCustomPrompt="1"/>
          </p:nvPr>
        </p:nvSpPr>
        <p:spPr>
          <a:xfrm>
            <a:off x="407989" y="881937"/>
            <a:ext cx="7536739" cy="5607763"/>
          </a:xfrm>
        </p:spPr>
        <p:txBody>
          <a:bodyPr/>
          <a:lstStyle>
            <a:lvl1pPr>
              <a:lnSpc>
                <a:spcPct val="90000"/>
              </a:lnSpc>
              <a:defRPr sz="3400">
                <a:solidFill>
                  <a:schemeClr val="accent1"/>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3" name="Footer Placeholder 2">
            <a:extLst>
              <a:ext uri="{FF2B5EF4-FFF2-40B4-BE49-F238E27FC236}">
                <a16:creationId xmlns:a16="http://schemas.microsoft.com/office/drawing/2014/main" id="{5BD6BB15-8174-970F-3816-A82E2585BBAD}"/>
              </a:ext>
            </a:extLst>
          </p:cNvPr>
          <p:cNvSpPr>
            <a:spLocks noGrp="1"/>
          </p:cNvSpPr>
          <p:nvPr>
            <p:ph type="ftr" sz="quarter" idx="10"/>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046360327"/>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tandfirst + text">
    <p:bg>
      <p:bgPr>
        <a:solidFill>
          <a:schemeClr val="tx2"/>
        </a:solidFill>
        <a:effectLst/>
      </p:bgPr>
    </p:bg>
    <p:spTree>
      <p:nvGrpSpPr>
        <p:cNvPr id="1" name=""/>
        <p:cNvGrpSpPr/>
        <p:nvPr/>
      </p:nvGrpSpPr>
      <p:grpSpPr>
        <a:xfrm>
          <a:off x="0" y="0"/>
          <a:ext cx="0" cy="0"/>
        </a:xfrm>
      </p:grpSpPr>
      <p:sp>
        <p:nvSpPr>
          <p:cNvPr id="2" name="Title 1"/>
          <p:cNvSpPr>
            <a:spLocks noGrp="1"/>
          </p:cNvSpPr>
          <p:nvPr>
            <p:ph type="title" hasCustomPrompt="1"/>
          </p:nvPr>
        </p:nvSpPr>
        <p:spPr>
          <a:xfrm>
            <a:off x="407993" y="881937"/>
            <a:ext cx="5580063" cy="5607763"/>
          </a:xfrm>
        </p:spPr>
        <p:txBody>
          <a:bodyPr/>
          <a:lstStyle>
            <a:lvl1pPr>
              <a:lnSpc>
                <a:spcPct val="90000"/>
              </a:lnSpc>
              <a:defRPr sz="3400">
                <a:solidFill>
                  <a:schemeClr val="accent1"/>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8" name="Text Placeholder 7">
            <a:extLst>
              <a:ext uri="{FF2B5EF4-FFF2-40B4-BE49-F238E27FC236}">
                <a16:creationId xmlns:a16="http://schemas.microsoft.com/office/drawing/2014/main" id="{1F7DA50E-CC4B-77CE-FBF4-B0259CF5C1F1}"/>
              </a:ext>
            </a:extLst>
          </p:cNvPr>
          <p:cNvSpPr>
            <a:spLocks noGrp="1"/>
          </p:cNvSpPr>
          <p:nvPr>
            <p:ph type="body" sz="quarter" idx="14"/>
          </p:nvPr>
        </p:nvSpPr>
        <p:spPr>
          <a:xfrm>
            <a:off x="7212013" y="873131"/>
            <a:ext cx="4572000" cy="5616575"/>
          </a:xfrm>
        </p:spPr>
        <p:txBody>
          <a:bodyPr/>
          <a:lstStyle>
            <a:lvl1pPr marL="0" indent="0">
              <a:spcBef>
                <a:spcPts val="1200"/>
              </a:spcBef>
              <a:buFont typeface="Arial" panose="020b0604020202020204" pitchFamily="34" charset="0"/>
              <a:buNone/>
              <a:defRPr sz="1733">
                <a:solidFill>
                  <a:schemeClr val="accent1"/>
                </a:solidFill>
                <a:latin typeface="+mj-lt"/>
              </a:defRPr>
            </a:lvl1pPr>
            <a:lvl2pPr marL="0" indent="0">
              <a:buNone/>
              <a:defRPr>
                <a:solidFill>
                  <a:schemeClr val="bg1"/>
                </a:solidFill>
              </a:defRPr>
            </a:lvl2pPr>
            <a:lvl3pPr marL="380958" indent="-380958">
              <a:buClr>
                <a:schemeClr val="accent1"/>
              </a:buClr>
              <a:buFont typeface="Wingdings 2" panose="05020102010507070707" pitchFamily="18" charset="2"/>
              <a:buChar char="¢"/>
              <a:defRPr>
                <a:solidFill>
                  <a:schemeClr val="bg1"/>
                </a:solidFill>
              </a:defRPr>
            </a:lvl3pPr>
            <a:lvl4pPr marL="596836" indent="-120638">
              <a:buClr>
                <a:schemeClr val="bg1"/>
              </a:buClr>
              <a:buFont typeface="Calibri" panose="020f0502020204030204" pitchFamily="34" charset="0"/>
              <a:buChar char="̶"/>
              <a:defRPr>
                <a:solidFill>
                  <a:schemeClr val="bg1"/>
                </a:solidFill>
              </a:defRPr>
            </a:lvl4pPr>
            <a:lvl5pPr marL="639164" indent="-162967">
              <a:buClr>
                <a:schemeClr val="bg1"/>
              </a:buClr>
              <a:buFont typeface="Calibri" panose="020f050202020403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21A34B5E-C6DE-56F3-CF61-C9DD2EDA6332}"/>
              </a:ext>
            </a:extLst>
          </p:cNvPr>
          <p:cNvSpPr>
            <a:spLocks noGrp="1"/>
          </p:cNvSpPr>
          <p:nvPr>
            <p:ph type="ftr" sz="quarter" idx="15"/>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823362331"/>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4-column">
    <p:bg>
      <p:bgPr>
        <a:solidFill>
          <a:schemeClr val="tx2"/>
        </a:solidFill>
        <a:effectLst/>
      </p:bgPr>
    </p:bg>
    <p:spTree>
      <p:nvGrpSpPr>
        <p:cNvPr id="1" name=""/>
        <p:cNvGrpSpPr/>
        <p:nvPr/>
      </p:nvGrpSpPr>
      <p:grpSpPr>
        <a:xfrm>
          <a:off x="0" y="0"/>
          <a:ext cx="0" cy="0"/>
        </a:xfrm>
      </p:grpSpPr>
      <p:sp>
        <p:nvSpPr>
          <p:cNvPr id="2" name="Title 1"/>
          <p:cNvSpPr>
            <a:spLocks noGrp="1"/>
          </p:cNvSpPr>
          <p:nvPr>
            <p:ph type="title" hasCustomPrompt="1"/>
          </p:nvPr>
        </p:nvSpPr>
        <p:spPr>
          <a:xfrm>
            <a:off x="418621" y="881939"/>
            <a:ext cx="11365443" cy="792000"/>
          </a:xfrm>
        </p:spPr>
        <p:txBody>
          <a:bodyPr/>
          <a:lstStyle>
            <a:lvl1pPr>
              <a:lnSpc>
                <a:spcPct val="90000"/>
              </a:lnSpc>
              <a:defRPr sz="3400">
                <a:solidFill>
                  <a:schemeClr val="accent1"/>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5" name="Text Placeholder 7">
            <a:extLst>
              <a:ext uri="{FF2B5EF4-FFF2-40B4-BE49-F238E27FC236}">
                <a16:creationId xmlns:a16="http://schemas.microsoft.com/office/drawing/2014/main" id="{2F371595-BD70-EA8D-E2DD-9A598AD7A9FD}"/>
              </a:ext>
            </a:extLst>
          </p:cNvPr>
          <p:cNvSpPr>
            <a:spLocks noGrp="1"/>
          </p:cNvSpPr>
          <p:nvPr>
            <p:ph type="body" sz="quarter" idx="15" hasCustomPrompt="1"/>
          </p:nvPr>
        </p:nvSpPr>
        <p:spPr>
          <a:xfrm>
            <a:off x="418621" y="4630737"/>
            <a:ext cx="2628000" cy="1858963"/>
          </a:xfrm>
        </p:spPr>
        <p:txBody>
          <a:bodyPr/>
          <a:lstStyle>
            <a:lvl1pPr marL="0" indent="0">
              <a:spcBef>
                <a:spcPct val="0"/>
              </a:spcBef>
              <a:spcAft>
                <a:spcPts val="1200"/>
              </a:spcAft>
              <a:buFont typeface="Arial" panose="020b0604020202020204" pitchFamily="34" charset="0"/>
              <a:buNone/>
              <a:defRPr sz="1600">
                <a:solidFill>
                  <a:schemeClr val="accent1"/>
                </a:solidFill>
                <a:latin typeface="+mj-lt"/>
              </a:defRPr>
            </a:lvl1pPr>
            <a:lvl2pPr marL="0" indent="0">
              <a:spcBef>
                <a:spcPct val="0"/>
              </a:spcBef>
              <a:spcAft>
                <a:spcPts val="1200"/>
              </a:spcAft>
              <a:buClr>
                <a:schemeClr val="accent1"/>
              </a:buClr>
              <a:buFont typeface="Wingdings 2" panose="05020102010507070707" pitchFamily="18" charset="2"/>
              <a:buNone/>
              <a:defRPr sz="1300">
                <a:solidFill>
                  <a:schemeClr val="bg1"/>
                </a:solidFill>
              </a:defRPr>
            </a:lvl2pPr>
            <a:lvl3pPr marL="304767" indent="-304767">
              <a:buClr>
                <a:schemeClr val="accent1"/>
              </a:buClr>
              <a:buFont typeface="Wingdings 2" panose="05020102010507070707" pitchFamily="18" charset="2"/>
              <a:buChar char="¢"/>
              <a:defRPr sz="1307">
                <a:solidFill>
                  <a:schemeClr val="bg1"/>
                </a:solidFill>
              </a:defRPr>
            </a:lvl3pPr>
            <a:lvl4pPr marL="529109" indent="-158733">
              <a:buClr>
                <a:schemeClr val="bg1"/>
              </a:buClr>
              <a:buFont typeface="Calibri" panose="020f0502020204030204" pitchFamily="34" charset="0"/>
              <a:buChar char="̶"/>
              <a:defRPr sz="1307">
                <a:solidFill>
                  <a:schemeClr val="bg1"/>
                </a:solidFill>
              </a:defRPr>
            </a:lvl4pPr>
            <a:lvl5pPr marL="0" indent="0">
              <a:buNone/>
              <a:defRPr>
                <a:solidFill>
                  <a:schemeClr val="bg1"/>
                </a:solidFill>
              </a:defRPr>
            </a:lvl5pPr>
          </a:lstStyle>
          <a:p>
            <a:pPr lvl="0"/>
            <a:r>
              <a:rPr lang="en-GB"/>
              <a:t>Click to edit text styles</a:t>
            </a:r>
          </a:p>
          <a:p>
            <a:pPr lvl="1"/>
            <a:r>
              <a:rPr lang="en-GB"/>
              <a:t>Second level</a:t>
            </a:r>
          </a:p>
          <a:p>
            <a:pPr lvl="2"/>
            <a:r>
              <a:rPr lang="en-GB"/>
              <a:t>Third level</a:t>
            </a:r>
          </a:p>
          <a:p>
            <a:pPr lvl="3"/>
            <a:r>
              <a:rPr lang="en-GB"/>
              <a:t>Forth level</a:t>
            </a:r>
            <a:endParaRPr lang="en-US"/>
          </a:p>
        </p:txBody>
      </p:sp>
      <p:sp>
        <p:nvSpPr>
          <p:cNvPr id="9" name="Picture Placeholder 10">
            <a:extLst>
              <a:ext uri="{FF2B5EF4-FFF2-40B4-BE49-F238E27FC236}">
                <a16:creationId xmlns:a16="http://schemas.microsoft.com/office/drawing/2014/main" id="{E2C7C18C-E393-00EE-45D7-61AECC37122E}"/>
              </a:ext>
            </a:extLst>
          </p:cNvPr>
          <p:cNvSpPr>
            <a:spLocks noGrp="1"/>
          </p:cNvSpPr>
          <p:nvPr>
            <p:ph type="pic" sz="quarter" idx="10"/>
          </p:nvPr>
        </p:nvSpPr>
        <p:spPr>
          <a:xfrm>
            <a:off x="6243584" y="1728001"/>
            <a:ext cx="2628000" cy="2626255"/>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1" name="Picture Placeholder 10">
            <a:extLst>
              <a:ext uri="{FF2B5EF4-FFF2-40B4-BE49-F238E27FC236}">
                <a16:creationId xmlns:a16="http://schemas.microsoft.com/office/drawing/2014/main" id="{AD8C112D-2910-C4DF-2D13-9F032EC36516}"/>
              </a:ext>
            </a:extLst>
          </p:cNvPr>
          <p:cNvSpPr>
            <a:spLocks noGrp="1"/>
          </p:cNvSpPr>
          <p:nvPr>
            <p:ph type="pic" sz="quarter" idx="17"/>
          </p:nvPr>
        </p:nvSpPr>
        <p:spPr>
          <a:xfrm>
            <a:off x="408000" y="1728001"/>
            <a:ext cx="2628000" cy="2626255"/>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2" name="Picture Placeholder 10">
            <a:extLst>
              <a:ext uri="{FF2B5EF4-FFF2-40B4-BE49-F238E27FC236}">
                <a16:creationId xmlns:a16="http://schemas.microsoft.com/office/drawing/2014/main" id="{91B9BB06-5F5C-9591-808D-CA60611EB990}"/>
              </a:ext>
            </a:extLst>
          </p:cNvPr>
          <p:cNvSpPr>
            <a:spLocks noGrp="1"/>
          </p:cNvSpPr>
          <p:nvPr>
            <p:ph type="pic" sz="quarter" idx="18"/>
          </p:nvPr>
        </p:nvSpPr>
        <p:spPr>
          <a:xfrm>
            <a:off x="3331104" y="1728001"/>
            <a:ext cx="2628000" cy="2626255"/>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3" name="Picture Placeholder 10">
            <a:extLst>
              <a:ext uri="{FF2B5EF4-FFF2-40B4-BE49-F238E27FC236}">
                <a16:creationId xmlns:a16="http://schemas.microsoft.com/office/drawing/2014/main" id="{4309505A-5CA9-481D-CB10-0AFF1FBF7FAF}"/>
              </a:ext>
            </a:extLst>
          </p:cNvPr>
          <p:cNvSpPr>
            <a:spLocks noGrp="1"/>
          </p:cNvSpPr>
          <p:nvPr>
            <p:ph type="pic" sz="quarter" idx="19"/>
          </p:nvPr>
        </p:nvSpPr>
        <p:spPr>
          <a:xfrm>
            <a:off x="9156064" y="1728001"/>
            <a:ext cx="2628000" cy="2626255"/>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3" name="Footer Placeholder 2">
            <a:extLst>
              <a:ext uri="{FF2B5EF4-FFF2-40B4-BE49-F238E27FC236}">
                <a16:creationId xmlns:a16="http://schemas.microsoft.com/office/drawing/2014/main" id="{E6248550-A9F2-E3DD-205E-89AF55EFF1A9}"/>
              </a:ext>
            </a:extLst>
          </p:cNvPr>
          <p:cNvSpPr>
            <a:spLocks noGrp="1"/>
          </p:cNvSpPr>
          <p:nvPr>
            <p:ph type="ftr" sz="quarter" idx="23"/>
          </p:nvPr>
        </p:nvSpPr>
        <p:spPr/>
        <p:txBody>
          <a:bodyPr/>
          <a:lstStyle>
            <a:lvl1pPr>
              <a:defRPr>
                <a:solidFill>
                  <a:schemeClr val="bg1"/>
                </a:solidFill>
              </a:defRPr>
            </a:lvl1pPr>
          </a:lstStyle>
          <a:p>
            <a:endParaRPr lang="en-US"/>
          </a:p>
        </p:txBody>
      </p:sp>
      <p:sp>
        <p:nvSpPr>
          <p:cNvPr id="4" name="Text Placeholder 7">
            <a:extLst>
              <a:ext uri="{FF2B5EF4-FFF2-40B4-BE49-F238E27FC236}">
                <a16:creationId xmlns:a16="http://schemas.microsoft.com/office/drawing/2014/main" id="{507DB9C7-BAB4-3374-41F0-3C932F9AB911}"/>
              </a:ext>
            </a:extLst>
          </p:cNvPr>
          <p:cNvSpPr>
            <a:spLocks noGrp="1"/>
          </p:cNvSpPr>
          <p:nvPr>
            <p:ph type="body" sz="quarter" idx="24" hasCustomPrompt="1"/>
          </p:nvPr>
        </p:nvSpPr>
        <p:spPr>
          <a:xfrm>
            <a:off x="3309179" y="4630737"/>
            <a:ext cx="2628000" cy="1858963"/>
          </a:xfrm>
        </p:spPr>
        <p:txBody>
          <a:bodyPr/>
          <a:lstStyle>
            <a:lvl1pPr marL="0" indent="0">
              <a:spcBef>
                <a:spcPct val="0"/>
              </a:spcBef>
              <a:spcAft>
                <a:spcPts val="1200"/>
              </a:spcAft>
              <a:buFont typeface="Arial" panose="020b0604020202020204" pitchFamily="34" charset="0"/>
              <a:buNone/>
              <a:defRPr sz="1600">
                <a:solidFill>
                  <a:schemeClr val="accent1"/>
                </a:solidFill>
                <a:latin typeface="+mj-lt"/>
              </a:defRPr>
            </a:lvl1pPr>
            <a:lvl2pPr marL="0" indent="0">
              <a:spcBef>
                <a:spcPct val="0"/>
              </a:spcBef>
              <a:spcAft>
                <a:spcPts val="1200"/>
              </a:spcAft>
              <a:buClr>
                <a:schemeClr val="accent1"/>
              </a:buClr>
              <a:buFont typeface="Wingdings 2" panose="05020102010507070707" pitchFamily="18" charset="2"/>
              <a:buNone/>
              <a:defRPr sz="1300">
                <a:solidFill>
                  <a:schemeClr val="bg1"/>
                </a:solidFill>
              </a:defRPr>
            </a:lvl2pPr>
            <a:lvl3pPr marL="304767" indent="-304767">
              <a:buClr>
                <a:schemeClr val="accent1"/>
              </a:buClr>
              <a:buFont typeface="Wingdings 2" panose="05020102010507070707" pitchFamily="18" charset="2"/>
              <a:buChar char="¢"/>
              <a:defRPr sz="1307">
                <a:solidFill>
                  <a:schemeClr val="bg1"/>
                </a:solidFill>
              </a:defRPr>
            </a:lvl3pPr>
            <a:lvl4pPr marL="529109" indent="-158733">
              <a:buClr>
                <a:schemeClr val="bg1"/>
              </a:buClr>
              <a:buFont typeface="Calibri" panose="020f0502020204030204" pitchFamily="34" charset="0"/>
              <a:buChar char="̶"/>
              <a:defRPr sz="1307">
                <a:solidFill>
                  <a:schemeClr val="bg1"/>
                </a:solidFill>
              </a:defRPr>
            </a:lvl4pPr>
            <a:lvl5pPr marL="0" indent="0">
              <a:buNone/>
              <a:defRPr>
                <a:solidFill>
                  <a:schemeClr val="bg1"/>
                </a:solidFill>
              </a:defRPr>
            </a:lvl5pPr>
          </a:lstStyle>
          <a:p>
            <a:pPr lvl="0"/>
            <a:r>
              <a:rPr lang="en-GB"/>
              <a:t>Click to edit text styles</a:t>
            </a:r>
          </a:p>
          <a:p>
            <a:pPr lvl="1"/>
            <a:r>
              <a:rPr lang="en-GB"/>
              <a:t>Second level</a:t>
            </a:r>
          </a:p>
          <a:p>
            <a:pPr lvl="2"/>
            <a:r>
              <a:rPr lang="en-GB"/>
              <a:t>Third level</a:t>
            </a:r>
          </a:p>
          <a:p>
            <a:pPr lvl="3"/>
            <a:r>
              <a:rPr lang="en-GB"/>
              <a:t>Forth level</a:t>
            </a:r>
            <a:endParaRPr lang="en-US"/>
          </a:p>
        </p:txBody>
      </p:sp>
      <p:sp>
        <p:nvSpPr>
          <p:cNvPr id="6" name="Text Placeholder 7">
            <a:extLst>
              <a:ext uri="{FF2B5EF4-FFF2-40B4-BE49-F238E27FC236}">
                <a16:creationId xmlns:a16="http://schemas.microsoft.com/office/drawing/2014/main" id="{9B1A3F0C-B4F3-FE6C-C2A0-936DDF573289}"/>
              </a:ext>
            </a:extLst>
          </p:cNvPr>
          <p:cNvSpPr>
            <a:spLocks noGrp="1"/>
          </p:cNvSpPr>
          <p:nvPr>
            <p:ph type="body" sz="quarter" idx="25" hasCustomPrompt="1"/>
          </p:nvPr>
        </p:nvSpPr>
        <p:spPr>
          <a:xfrm>
            <a:off x="6243584" y="4630737"/>
            <a:ext cx="2628000" cy="1858963"/>
          </a:xfrm>
        </p:spPr>
        <p:txBody>
          <a:bodyPr/>
          <a:lstStyle>
            <a:lvl1pPr marL="0" indent="0">
              <a:spcBef>
                <a:spcPct val="0"/>
              </a:spcBef>
              <a:spcAft>
                <a:spcPts val="1200"/>
              </a:spcAft>
              <a:buFont typeface="Arial" panose="020b0604020202020204" pitchFamily="34" charset="0"/>
              <a:buNone/>
              <a:defRPr sz="1600">
                <a:solidFill>
                  <a:schemeClr val="accent1"/>
                </a:solidFill>
                <a:latin typeface="+mj-lt"/>
              </a:defRPr>
            </a:lvl1pPr>
            <a:lvl2pPr marL="0" indent="0">
              <a:spcBef>
                <a:spcPct val="0"/>
              </a:spcBef>
              <a:spcAft>
                <a:spcPts val="1200"/>
              </a:spcAft>
              <a:buClr>
                <a:schemeClr val="accent1"/>
              </a:buClr>
              <a:buFont typeface="Wingdings 2" panose="05020102010507070707" pitchFamily="18" charset="2"/>
              <a:buNone/>
              <a:defRPr sz="1300">
                <a:solidFill>
                  <a:schemeClr val="bg1"/>
                </a:solidFill>
              </a:defRPr>
            </a:lvl2pPr>
            <a:lvl3pPr marL="304767" indent="-304767">
              <a:buClr>
                <a:schemeClr val="accent1"/>
              </a:buClr>
              <a:buFont typeface="Wingdings 2" panose="05020102010507070707" pitchFamily="18" charset="2"/>
              <a:buChar char="¢"/>
              <a:defRPr sz="1307">
                <a:solidFill>
                  <a:schemeClr val="bg1"/>
                </a:solidFill>
              </a:defRPr>
            </a:lvl3pPr>
            <a:lvl4pPr marL="529109" indent="-158733">
              <a:buClr>
                <a:schemeClr val="bg1"/>
              </a:buClr>
              <a:buFont typeface="Calibri" panose="020f0502020204030204" pitchFamily="34" charset="0"/>
              <a:buChar char="̶"/>
              <a:defRPr sz="1307">
                <a:solidFill>
                  <a:schemeClr val="bg1"/>
                </a:solidFill>
              </a:defRPr>
            </a:lvl4pPr>
            <a:lvl5pPr marL="0" indent="0">
              <a:buNone/>
              <a:defRPr>
                <a:solidFill>
                  <a:schemeClr val="bg1"/>
                </a:solidFill>
              </a:defRPr>
            </a:lvl5pPr>
          </a:lstStyle>
          <a:p>
            <a:pPr lvl="0"/>
            <a:r>
              <a:rPr lang="en-GB"/>
              <a:t>Click to edit text styles</a:t>
            </a:r>
          </a:p>
          <a:p>
            <a:pPr lvl="1"/>
            <a:r>
              <a:rPr lang="en-GB"/>
              <a:t>Second level</a:t>
            </a:r>
          </a:p>
          <a:p>
            <a:pPr lvl="2"/>
            <a:r>
              <a:rPr lang="en-GB"/>
              <a:t>Third level</a:t>
            </a:r>
          </a:p>
          <a:p>
            <a:pPr lvl="3"/>
            <a:r>
              <a:rPr lang="en-GB"/>
              <a:t>Forth level</a:t>
            </a:r>
            <a:endParaRPr lang="en-US"/>
          </a:p>
        </p:txBody>
      </p:sp>
      <p:sp>
        <p:nvSpPr>
          <p:cNvPr id="8" name="Text Placeholder 7">
            <a:extLst>
              <a:ext uri="{FF2B5EF4-FFF2-40B4-BE49-F238E27FC236}">
                <a16:creationId xmlns:a16="http://schemas.microsoft.com/office/drawing/2014/main" id="{F3A603F9-2056-F00D-E660-786BE65ED134}"/>
              </a:ext>
            </a:extLst>
          </p:cNvPr>
          <p:cNvSpPr>
            <a:spLocks noGrp="1"/>
          </p:cNvSpPr>
          <p:nvPr>
            <p:ph type="body" sz="quarter" idx="26" hasCustomPrompt="1"/>
          </p:nvPr>
        </p:nvSpPr>
        <p:spPr>
          <a:xfrm>
            <a:off x="9147507" y="4630737"/>
            <a:ext cx="2628000" cy="1858963"/>
          </a:xfrm>
        </p:spPr>
        <p:txBody>
          <a:bodyPr/>
          <a:lstStyle>
            <a:lvl1pPr marL="0" indent="0">
              <a:spcBef>
                <a:spcPct val="0"/>
              </a:spcBef>
              <a:spcAft>
                <a:spcPts val="1200"/>
              </a:spcAft>
              <a:buFont typeface="Arial" panose="020b0604020202020204" pitchFamily="34" charset="0"/>
              <a:buNone/>
              <a:defRPr sz="1600">
                <a:solidFill>
                  <a:schemeClr val="accent1"/>
                </a:solidFill>
                <a:latin typeface="+mj-lt"/>
              </a:defRPr>
            </a:lvl1pPr>
            <a:lvl2pPr marL="0" indent="0">
              <a:spcBef>
                <a:spcPct val="0"/>
              </a:spcBef>
              <a:spcAft>
                <a:spcPts val="1200"/>
              </a:spcAft>
              <a:buClr>
                <a:schemeClr val="accent1"/>
              </a:buClr>
              <a:buFont typeface="Wingdings 2" panose="05020102010507070707" pitchFamily="18" charset="2"/>
              <a:buNone/>
              <a:defRPr sz="1300">
                <a:solidFill>
                  <a:schemeClr val="bg1"/>
                </a:solidFill>
              </a:defRPr>
            </a:lvl2pPr>
            <a:lvl3pPr marL="304767" indent="-304767">
              <a:buClr>
                <a:schemeClr val="accent1"/>
              </a:buClr>
              <a:buFont typeface="Wingdings 2" panose="05020102010507070707" pitchFamily="18" charset="2"/>
              <a:buChar char="¢"/>
              <a:defRPr sz="1307">
                <a:solidFill>
                  <a:schemeClr val="bg1"/>
                </a:solidFill>
              </a:defRPr>
            </a:lvl3pPr>
            <a:lvl4pPr marL="529109" indent="-158733">
              <a:buClr>
                <a:schemeClr val="bg1"/>
              </a:buClr>
              <a:buFont typeface="Calibri" panose="020f0502020204030204" pitchFamily="34" charset="0"/>
              <a:buChar char="̶"/>
              <a:defRPr sz="1307">
                <a:solidFill>
                  <a:schemeClr val="bg1"/>
                </a:solidFill>
              </a:defRPr>
            </a:lvl4pPr>
            <a:lvl5pPr marL="0" indent="0">
              <a:buNone/>
              <a:defRPr>
                <a:solidFill>
                  <a:schemeClr val="bg1"/>
                </a:solidFill>
              </a:defRPr>
            </a:lvl5pPr>
          </a:lstStyle>
          <a:p>
            <a:pPr lvl="0"/>
            <a:r>
              <a:rPr lang="en-GB"/>
              <a:t>Click to edit text styles</a:t>
            </a:r>
          </a:p>
          <a:p>
            <a:pPr lvl="1"/>
            <a:r>
              <a:rPr lang="en-GB"/>
              <a:t>Second level</a:t>
            </a:r>
          </a:p>
          <a:p>
            <a:pPr lvl="2"/>
            <a:r>
              <a:rPr lang="en-GB"/>
              <a:t>Third level</a:t>
            </a:r>
          </a:p>
          <a:p>
            <a:pPr lvl="3"/>
            <a:r>
              <a:rPr lang="en-GB"/>
              <a:t>Forth level</a:t>
            </a:r>
            <a:endParaRPr lang="en-US"/>
          </a:p>
        </p:txBody>
      </p:sp>
    </p:spTree>
    <p:extLst>
      <p:ext uri="{BB962C8B-B14F-4D97-AF65-F5344CB8AC3E}">
        <p14:creationId xmlns:p14="http://schemas.microsoft.com/office/powerpoint/2010/main" val="227439515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Contents">
    <p:spTree>
      <p:nvGrpSpPr>
        <p:cNvPr id="1" name=""/>
        <p:cNvGrpSpPr/>
        <p:nvPr/>
      </p:nvGrpSpPr>
      <p:grpSpPr>
        <a:xfrm>
          <a:off x="0" y="0"/>
          <a: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6274800" y="722313"/>
            <a:ext cx="5436654" cy="596900"/>
          </a:xfrm>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a:xfrm>
            <a:off x="6274332" y="6435725"/>
            <a:ext cx="5436655" cy="366713"/>
          </a:xfrm>
        </p:spPr>
        <p:txBody>
          <a:bodyPr/>
          <a:lstStyle/>
          <a:p>
            <a:pPr>
              <a:defRPr/>
            </a:pPr>
            <a:endParaRPr lang="en-GB"/>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6274800" y="382513"/>
            <a:ext cx="3816000" cy="324000"/>
          </a:xfrm>
        </p:spPr>
        <p:txBody>
          <a:bodyPr>
            <a:noAutofit/>
          </a:bodyPr>
          <a:lstStyle>
            <a:lvl1pPr marL="312738" indent="-312738">
              <a:buClr>
                <a:schemeClr val="bg2"/>
              </a:buClr>
              <a:buSzTx/>
              <a:buFont typeface="Webdings" panose="05030102010509060703" pitchFamily="18" charset="2"/>
              <a:buChar char=""/>
              <a:defRPr sz="1600"/>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6274800" y="1799999"/>
            <a:ext cx="5436188" cy="4572000"/>
          </a:xfrm>
        </p:spPr>
        <p:txBody>
          <a:bodyPr>
            <a:noAutofit/>
          </a:bodyPr>
          <a:lstStyle>
            <a:lvl1pPr marL="0" indent="0">
              <a:buNone/>
              <a:tabLst>
                <a:tab pos="4306888" algn="r"/>
              </a:tabLst>
              <a:defRPr sz="1600">
                <a:solidFill>
                  <a:schemeClr val="accent1"/>
                </a:solidFill>
              </a:defRPr>
            </a:lvl1pPr>
            <a:lvl2pPr marL="0" indent="0">
              <a:buNone/>
              <a:tabLst>
                <a:tab pos="4306888" algn="r"/>
              </a:tabLst>
              <a:defRPr/>
            </a:lvl2pPr>
            <a:lvl3pPr marL="358775" indent="0">
              <a:buNone/>
              <a:defRPr/>
            </a:lvl3pPr>
            <a:lvl4pPr marL="539750" indent="0">
              <a:buNone/>
              <a:defRPr/>
            </a:lvl4pPr>
            <a:lvl5pPr marL="719137" indent="0">
              <a:buNone/>
              <a:defRPr/>
            </a:lvl5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7D762788-9A9F-5CDB-C842-A6800D0BC905}"/>
              </a:ext>
            </a:extLst>
          </p:cNvPr>
          <p:cNvSpPr>
            <a:spLocks noGrp="1"/>
          </p:cNvSpPr>
          <p:nvPr>
            <p:ph type="pic" sz="quarter" idx="14"/>
          </p:nvPr>
        </p:nvSpPr>
        <p:spPr>
          <a:xfrm>
            <a:off x="-1" y="0"/>
            <a:ext cx="5781600" cy="6858000"/>
          </a:xfrm>
          <a:solidFill>
            <a:schemeClr val="tx2"/>
          </a:solidFill>
        </p:spPr>
        <p:txBody>
          <a:bodyPr anchor="ctr"/>
          <a:lstStyle>
            <a:lvl1pPr marL="0" indent="0" algn="ctr">
              <a:buNone/>
              <a:defRPr>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4245331253"/>
      </p:ext>
    </p:extLst>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_Quote small">
    <p:spTree>
      <p:nvGrpSpPr>
        <p:cNvPr id="1" name=""/>
        <p:cNvGrpSpPr/>
        <p:nvPr/>
      </p:nvGrpSpPr>
      <p:grpSpPr>
        <a:xfrm>
          <a:off x="0" y="0"/>
          <a:ext cx="0" cy="0"/>
        </a:xfrm>
      </p:grpSpPr>
      <p:pic>
        <p:nvPicPr>
          <p:cNvPr id="9" name="Picture 8" descr="A green and white gradient&#10;&#10;Description automatically generated with medium confidence">
            <a:extLst>
              <a:ext uri="{FF2B5EF4-FFF2-40B4-BE49-F238E27FC236}">
                <a16:creationId xmlns:a16="http://schemas.microsoft.com/office/drawing/2014/main" id="{3846889A-924C-42F5-163C-7F7270BA2A94}"/>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38DF4CA-A648-1958-0073-DBE516867BA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57619" y="3497707"/>
            <a:ext cx="324000" cy="324000"/>
          </a:xfrm>
          <a:prstGeom prst="rect">
            <a:avLst/>
          </a:prstGeom>
        </p:spPr>
      </p:pic>
      <p:sp>
        <p:nvSpPr>
          <p:cNvPr id="2" name="Title 1"/>
          <p:cNvSpPr>
            <a:spLocks noGrp="1"/>
          </p:cNvSpPr>
          <p:nvPr>
            <p:ph type="title" hasCustomPrompt="1"/>
          </p:nvPr>
        </p:nvSpPr>
        <p:spPr>
          <a:xfrm>
            <a:off x="6240465" y="3428999"/>
            <a:ext cx="5580571" cy="3060701"/>
          </a:xfrm>
        </p:spPr>
        <p:txBody>
          <a:bodyPr/>
          <a:lstStyle>
            <a:lvl1pPr>
              <a:lnSpc>
                <a:spcPct val="95000"/>
              </a:lnSpc>
              <a:defRPr sz="3600">
                <a:solidFill>
                  <a:schemeClr val="tx2"/>
                </a:solidFill>
              </a:defRPr>
            </a:lvl1pPr>
          </a:lstStyle>
          <a:p>
            <a:r>
              <a:rPr lang="en-GB"/>
              <a:t>Quote small</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396000" cy="396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3" name="Footer Placeholder 2">
            <a:extLst>
              <a:ext uri="{FF2B5EF4-FFF2-40B4-BE49-F238E27FC236}">
                <a16:creationId xmlns:a16="http://schemas.microsoft.com/office/drawing/2014/main" id="{1220E5D3-4E5C-910D-FC4F-9679DC7BADB2}"/>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14878729"/>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Back Cover">
    <p:spTree>
      <p:nvGrpSpPr>
        <p:cNvPr id="1" name=""/>
        <p:cNvGrpSpPr/>
        <p:nvPr/>
      </p:nvGrpSpPr>
      <p:grpSpPr>
        <a:xfrm>
          <a:off x="0" y="0"/>
          <a:ext cx="0" cy="0"/>
        </a:xfrm>
      </p:grpSpPr>
      <p:pic>
        <p:nvPicPr>
          <p:cNvPr id="7" name="Picture 6" descr="A colorful cube with black background&#10;&#10;Description automatically generated with medium confidence">
            <a:extLst>
              <a:ext uri="{FF2B5EF4-FFF2-40B4-BE49-F238E27FC236}">
                <a16:creationId xmlns:a16="http://schemas.microsoft.com/office/drawing/2014/main" id="{035C0D1C-BD1B-E9A5-7791-074599F05DA9}"/>
              </a:ext>
            </a:extLst>
          </p:cNvPr>
          <p:cNvPicPr>
            <a:picLocks noChangeAspect="1"/>
          </p:cNvPicPr>
          <p:nvPr/>
        </p:nvPicPr>
        <p:blipFill>
          <a:blip r:embed="rId1">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987" y="404243"/>
            <a:ext cx="864000" cy="864000"/>
          </a:xfrm>
          <a:prstGeom prst="rect">
            <a:avLst/>
          </a:prstGeom>
        </p:spPr>
      </p:pic>
      <p:sp>
        <p:nvSpPr>
          <p:cNvPr id="2" name="Title 1"/>
          <p:cNvSpPr>
            <a:spLocks noGrp="1"/>
          </p:cNvSpPr>
          <p:nvPr>
            <p:ph type="ctrTitle" hasCustomPrompt="1"/>
          </p:nvPr>
        </p:nvSpPr>
        <p:spPr>
          <a:xfrm>
            <a:off x="407989" y="4391253"/>
            <a:ext cx="11376027" cy="425303"/>
          </a:xfrm>
        </p:spPr>
        <p:txBody>
          <a:bodyPr anchor="t"/>
          <a:lstStyle>
            <a:lvl1pPr algn="l">
              <a:defRPr sz="2000">
                <a:solidFill>
                  <a:schemeClr val="tx2"/>
                </a:solidFill>
                <a:latin typeface="Arial" panose="020b0604020202020204" pitchFamily="34" charset="0"/>
              </a:defRPr>
            </a:lvl1pPr>
          </a:lstStyle>
          <a:p>
            <a:r>
              <a:rPr lang="en-GB">
                <a:solidFill>
                  <a:srgbClr val="243508"/>
                </a:solidFill>
                <a:effectLst/>
                <a:latin typeface="Helvetica" pitchFamily="2" charset="0"/>
              </a:rPr>
              <a:t>hoganlovells.com</a:t>
            </a:r>
          </a:p>
        </p:txBody>
      </p:sp>
      <p:sp>
        <p:nvSpPr>
          <p:cNvPr id="3" name="Subtitle 2"/>
          <p:cNvSpPr>
            <a:spLocks noGrp="1"/>
          </p:cNvSpPr>
          <p:nvPr>
            <p:ph type="subTitle" idx="1" hasCustomPrompt="1"/>
          </p:nvPr>
        </p:nvSpPr>
        <p:spPr>
          <a:xfrm>
            <a:off x="407989" y="4816555"/>
            <a:ext cx="3635376" cy="1673151"/>
          </a:xfrm>
        </p:spPr>
        <p:txBody>
          <a:bodyPr anchor="b"/>
          <a:lstStyle>
            <a:lvl1pPr marL="0" marR="0" indent="0" algn="l" defTabSz="914257" rtl="0" eaLnBrk="1" fontAlgn="auto" latinLnBrk="0" hangingPunct="1">
              <a:lnSpc>
                <a:spcPct val="100000"/>
              </a:lnSpc>
              <a:spcBef>
                <a:spcPct val="0"/>
              </a:spcBef>
              <a:spcAft>
                <a:spcPts val="851"/>
              </a:spcAft>
              <a:buClr>
                <a:schemeClr val="accent1"/>
              </a:buClr>
              <a:buSzTx/>
              <a:buFontTx/>
              <a:buNone/>
              <a:defRPr sz="651">
                <a:solidFill>
                  <a:schemeClr val="tx2"/>
                </a:solidFill>
              </a:defRPr>
            </a:lvl1pPr>
            <a:lvl2pPr marL="457130" indent="0" algn="ctr">
              <a:buNone/>
              <a:defRPr sz="2000"/>
            </a:lvl2pPr>
            <a:lvl3pPr marL="914257" indent="0" algn="ctr">
              <a:buNone/>
              <a:defRPr sz="1800"/>
            </a:lvl3pPr>
            <a:lvl4pPr marL="1371384" indent="0" algn="ctr">
              <a:buNone/>
              <a:defRPr sz="1600"/>
            </a:lvl4pPr>
            <a:lvl5pPr marL="1828512" indent="0" algn="ctr">
              <a:buNone/>
              <a:defRPr sz="1600"/>
            </a:lvl5pPr>
            <a:lvl6pPr marL="2285642" indent="0" algn="ctr">
              <a:buNone/>
              <a:defRPr sz="1600"/>
            </a:lvl6pPr>
            <a:lvl7pPr marL="2742767" indent="0" algn="ctr">
              <a:buNone/>
              <a:defRPr sz="1600"/>
            </a:lvl7pPr>
            <a:lvl8pPr marL="3199896" indent="0" algn="ctr">
              <a:buNone/>
              <a:defRPr sz="1600"/>
            </a:lvl8pPr>
            <a:lvl9pPr marL="3657025" indent="0" algn="ctr">
              <a:buNone/>
              <a:defRPr sz="1600"/>
            </a:lvl9pPr>
          </a:lstStyle>
          <a:p>
            <a:r>
              <a:rPr lang="en-GB"/>
              <a:t>“Hogan Lovells” or the “firm” is an international legal practice that includes Hogan Lovells International LLP, Hogan Lovells US LLP and their affiliated businesses.</a:t>
            </a:r>
          </a:p>
          <a:p>
            <a:r>
              <a:rPr lang="en-GB"/>
              <a:t>The word “partner” is used to describe a partner or member of Hogan Lovells International LLP, Hogan Lovells US LLP or any of their affiliated entities or any employee or consultant with equivalent standing.  Certain individuals, who are designated as partners, but who are not members of Hogan Lovells International LLP, do not hold qualifications equivalent to members.</a:t>
            </a:r>
          </a:p>
          <a:p>
            <a:r>
              <a:rPr lang="en-GB"/>
              <a:t>For more information about Hogan Lovells, the partners and their qualifications, </a:t>
            </a:r>
            <a:br>
              <a:rPr lang="en-GB"/>
            </a:br>
            <a:r>
              <a:rPr lang="en-GB"/>
              <a:t>see www.hoganlovells.com.</a:t>
            </a:r>
          </a:p>
          <a:p>
            <a:r>
              <a:rPr lang="en-GB"/>
              <a:t>Where case studies are included, results achieved do not guarantee similar outcomes for other clients. Attorney advertising. Images of people may feature current or former lawyers and employees at Hogan Lovells or models not connected with the firm.</a:t>
            </a:r>
          </a:p>
          <a:p>
            <a:r>
              <a:rPr lang="en-GB"/>
              <a:t>© Hogan Lovells  2024. All rights reserved.</a:t>
            </a:r>
          </a:p>
        </p:txBody>
      </p:sp>
    </p:spTree>
    <p:extLst>
      <p:ext uri="{BB962C8B-B14F-4D97-AF65-F5344CB8AC3E}">
        <p14:creationId xmlns:p14="http://schemas.microsoft.com/office/powerpoint/2010/main" val="1276018938"/>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Title Only layout">
    <p:spTree>
      <p:nvGrpSpPr>
        <p:cNvPr id="1" name=""/>
        <p:cNvGrpSpPr/>
        <p:nvPr/>
      </p:nvGrpSpPr>
      <p:grpSpPr>
        <a:xfrm>
          <a:off x="0" y="0"/>
          <a:ext cx="0" cy="0"/>
        </a:xfrm>
      </p:grpSpPr>
      <p:sp>
        <p:nvSpPr>
          <p:cNvPr id="10" name="Title 9"/>
          <p:cNvSpPr>
            <a:spLocks noGrp="1"/>
          </p:cNvSpPr>
          <p:nvPr>
            <p:ph type="title"/>
          </p:nvPr>
        </p:nvSpPr>
        <p:spPr/>
        <p:txBody>
          <a:bodyPr>
            <a:noAutofit/>
          </a:bodyPr>
          <a:lstStyle/>
          <a:p>
            <a:r>
              <a:rPr lang="en-US"/>
              <a:t>Click to edit Master title style</a:t>
            </a:r>
            <a:endParaRPr lang="en-GB"/>
          </a:p>
        </p:txBody>
      </p:sp>
      <p:sp>
        <p:nvSpPr>
          <p:cNvPr id="15" name="Text Placeholder 14"/>
          <p:cNvSpPr>
            <a:spLocks noGrp="1"/>
          </p:cNvSpPr>
          <p:nvPr>
            <p:ph type="body" sz="quarter" idx="19"/>
          </p:nvPr>
        </p:nvSpPr>
        <p:spPr>
          <a:xfrm>
            <a:off x="478367" y="379923"/>
            <a:ext cx="3835400" cy="341860"/>
          </a:xfrm>
        </p:spPr>
        <p:txBody>
          <a:bodyPr tIns="0" anchor="ctr">
            <a:noAutofit/>
          </a:bodyPr>
          <a:lstStyle>
            <a:lvl1pPr marL="0" indent="-323992">
              <a:buClr>
                <a:schemeClr val="bg2"/>
              </a:buClr>
              <a:buFont typeface="Webdings" panose="05030102010509060703" pitchFamily="18" charset="2"/>
              <a:buChar char="g"/>
              <a:defRPr sz="1600">
                <a:latin typeface="+mj-lt"/>
              </a:defRPr>
            </a:lvl1pPr>
          </a:lstStyle>
          <a:p>
            <a:pPr lvl="0"/>
            <a:r>
              <a:rPr lang="en-US"/>
              <a:t>Click to edit Master text styles</a:t>
            </a:r>
          </a:p>
        </p:txBody>
      </p:sp>
      <p:sp>
        <p:nvSpPr>
          <p:cNvPr id="4" name="Footer Placeholder 5">
            <a:extLst>
              <a:ext uri="{FF2B5EF4-FFF2-40B4-BE49-F238E27FC236}">
                <a16:creationId xmlns:a16="http://schemas.microsoft.com/office/drawing/2014/main" id="{80EA20FF-9112-4B46-AE20-4B665A709EDC}"/>
              </a:ext>
            </a:extLst>
          </p:cNvPr>
          <p:cNvSpPr>
            <a:spLocks noGrp="1"/>
          </p:cNvSpPr>
          <p:nvPr>
            <p:ph type="ftr" sz="quarter" idx="20"/>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C485D6D8-8D04-4977-BF99-DE51FBE79FCF}"/>
              </a:ext>
            </a:extLst>
          </p:cNvPr>
          <p:cNvSpPr>
            <a:spLocks noGrp="1"/>
          </p:cNvSpPr>
          <p:nvPr>
            <p:ph type="sldNum" sz="quarter" idx="21"/>
          </p:nvPr>
        </p:nvSpPr>
        <p:spPr/>
        <p:txBody>
          <a:bodyPr/>
          <a:lstStyle>
            <a:lvl1pPr>
              <a:defRPr/>
            </a:lvl1pPr>
          </a:lstStyle>
          <a:p>
            <a:pPr>
              <a:defRPr/>
            </a:pPr>
            <a:r>
              <a:rPr lang="en-GB"/>
              <a:t>  Hogan Lovells </a:t>
            </a:r>
            <a:r>
              <a:rPr lang="en-GB" b="1">
                <a:solidFill>
                  <a:schemeClr val="bg2"/>
                </a:solidFill>
              </a:rPr>
              <a:t>|</a:t>
            </a:r>
            <a:r>
              <a:rPr lang="en-GB"/>
              <a:t> </a:t>
            </a:r>
            <a:fld id="{DCC9D99E-8AEC-41FC-B1F0-CF4D7057ADB7}" type="slidenum">
              <a:rPr lang="en-GB" smtClean="0"/>
              <a:pPr>
                <a:defRPr/>
              </a:pPr>
              <a:t>‹#›</a:t>
            </a:fld>
            <a:endParaRPr lang="en-GB"/>
          </a:p>
        </p:txBody>
      </p:sp>
    </p:spTree>
    <p:extLst>
      <p:ext uri="{BB962C8B-B14F-4D97-AF65-F5344CB8AC3E}">
        <p14:creationId xmlns:p14="http://schemas.microsoft.com/office/powerpoint/2010/main" val="255810172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Half image">
    <p:spTree>
      <p:nvGrpSpPr>
        <p:cNvPr id="1" name=""/>
        <p:cNvGrpSpPr/>
        <p:nvPr/>
      </p:nvGrpSpPr>
      <p:grpSpPr>
        <a:xfrm>
          <a:off x="0" y="0"/>
          <a: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6274800" y="722313"/>
            <a:ext cx="5436654" cy="596900"/>
          </a:xfrm>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a:xfrm>
            <a:off x="6274332" y="6435725"/>
            <a:ext cx="5436655" cy="366713"/>
          </a:xfrm>
        </p:spPr>
        <p:txBody>
          <a:bodyPr/>
          <a:lstStyle/>
          <a:p>
            <a:pPr>
              <a:defRPr/>
            </a:pPr>
            <a:endParaRPr lang="en-GB"/>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6274800" y="382513"/>
            <a:ext cx="3816000" cy="324000"/>
          </a:xfrm>
        </p:spPr>
        <p:txBody>
          <a:bodyPr>
            <a:noAutofit/>
          </a:bodyPr>
          <a:lstStyle>
            <a:lvl1pPr marL="312738" indent="-312738">
              <a:buClr>
                <a:schemeClr val="bg2"/>
              </a:buClr>
              <a:buSzTx/>
              <a:buFont typeface="Webdings" panose="05030102010509060703" pitchFamily="18" charset="2"/>
              <a:buChar char=""/>
              <a:defRPr sz="1600"/>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6274800" y="1799999"/>
            <a:ext cx="5436188"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7D762788-9A9F-5CDB-C842-A6800D0BC905}"/>
              </a:ext>
            </a:extLst>
          </p:cNvPr>
          <p:cNvSpPr>
            <a:spLocks noGrp="1"/>
          </p:cNvSpPr>
          <p:nvPr>
            <p:ph type="pic" sz="quarter" idx="14"/>
          </p:nvPr>
        </p:nvSpPr>
        <p:spPr>
          <a:xfrm>
            <a:off x="-1" y="0"/>
            <a:ext cx="5781600" cy="6858000"/>
          </a:xfrm>
          <a:solidFill>
            <a:schemeClr val="tx2"/>
          </a:solidFill>
        </p:spPr>
        <p:txBody>
          <a:bodyPr anchor="ctr"/>
          <a:lstStyle>
            <a:lvl1pPr marL="0" indent="0" algn="ctr">
              <a:buNone/>
              <a:defRPr>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332008679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3 Image left">
    <p:spTree>
      <p:nvGrpSpPr>
        <p:cNvPr id="1" name=""/>
        <p:cNvGrpSpPr/>
        <p:nvPr/>
      </p:nvGrpSpPr>
      <p:grpSpPr>
        <a:xfrm>
          <a:off x="0" y="0"/>
          <a: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4334399" y="722313"/>
            <a:ext cx="7377219" cy="596900"/>
          </a:xfrm>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a:xfrm>
            <a:off x="4333768" y="6435725"/>
            <a:ext cx="7377219" cy="366713"/>
          </a:xfrm>
        </p:spPr>
        <p:txBody>
          <a:bodyPr/>
          <a:lstStyle/>
          <a:p>
            <a:pPr>
              <a:defRPr/>
            </a:pPr>
            <a:endParaRPr lang="en-GB"/>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334399" y="382513"/>
            <a:ext cx="5436000" cy="324000"/>
          </a:xfrm>
        </p:spPr>
        <p:txBody>
          <a:bodyPr>
            <a:noAutofit/>
          </a:bodyPr>
          <a:lstStyle>
            <a:lvl1pPr marL="312738" indent="-312738">
              <a:buClr>
                <a:schemeClr val="bg2"/>
              </a:buClr>
              <a:buSzTx/>
              <a:buFont typeface="Webdings" panose="05030102010509060703" pitchFamily="18" charset="2"/>
              <a:buChar char=""/>
              <a:defRPr sz="1600"/>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4334399" y="1799999"/>
            <a:ext cx="7376587"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7D762788-9A9F-5CDB-C842-A6800D0BC905}"/>
              </a:ext>
            </a:extLst>
          </p:cNvPr>
          <p:cNvSpPr>
            <a:spLocks noGrp="1"/>
          </p:cNvSpPr>
          <p:nvPr>
            <p:ph type="pic" sz="quarter" idx="14"/>
          </p:nvPr>
        </p:nvSpPr>
        <p:spPr>
          <a:xfrm>
            <a:off x="-1" y="0"/>
            <a:ext cx="3848400" cy="6858000"/>
          </a:xfrm>
          <a:solidFill>
            <a:schemeClr val="tx2"/>
          </a:solidFill>
        </p:spPr>
        <p:txBody>
          <a:bodyPr anchor="ctr"/>
          <a:lstStyle>
            <a:lvl1pPr marL="0" indent="0" algn="ctr">
              <a:buNone/>
              <a:defRPr>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144191527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1/3 image right">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7D762788-9A9F-5CDB-C842-A6800D0BC905}"/>
              </a:ext>
            </a:extLst>
          </p:cNvPr>
          <p:cNvSpPr>
            <a:spLocks noGrp="1"/>
          </p:cNvSpPr>
          <p:nvPr>
            <p:ph type="pic" sz="quarter" idx="14"/>
          </p:nvPr>
        </p:nvSpPr>
        <p:spPr>
          <a:xfrm>
            <a:off x="8343600" y="0"/>
            <a:ext cx="3848400" cy="6858000"/>
          </a:xfrm>
          <a:solidFill>
            <a:schemeClr val="tx2"/>
          </a:solidFill>
        </p:spPr>
        <p:txBody>
          <a:bodyPr anchor="ctr"/>
          <a:lstStyle>
            <a:lvl1pPr marL="0" indent="0" algn="ctr">
              <a:buNone/>
              <a:defRPr>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478800" y="722313"/>
            <a:ext cx="7377219" cy="596900"/>
          </a:xfrm>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a:xfrm>
            <a:off x="478800" y="6435725"/>
            <a:ext cx="7377219" cy="366713"/>
          </a:xfrm>
        </p:spPr>
        <p:txBody>
          <a:bodyPr/>
          <a:lstStyle/>
          <a:p>
            <a:pPr>
              <a:defRPr/>
            </a:pPr>
            <a:endParaRPr lang="en-GB"/>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lvl1pPr>
              <a:defRPr>
                <a:solidFill>
                  <a:schemeClr val="bg1"/>
                </a:solidFill>
              </a:defRPr>
            </a:lvl1p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8799" y="382513"/>
            <a:ext cx="5436000" cy="324000"/>
          </a:xfrm>
        </p:spPr>
        <p:txBody>
          <a:bodyPr>
            <a:noAutofit/>
          </a:bodyPr>
          <a:lstStyle>
            <a:lvl1pPr marL="312738" indent="-312738">
              <a:buClr>
                <a:schemeClr val="bg2"/>
              </a:buClr>
              <a:buSzTx/>
              <a:buFont typeface="Webdings" panose="05030102010509060703" pitchFamily="18" charset="2"/>
              <a:buChar char=""/>
              <a:defRPr sz="1600"/>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478800" y="1799999"/>
            <a:ext cx="7376587"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315328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slideLayout" Target="../slideLayouts/slideLayout34.xml" /><Relationship Id="rId13" Type="http://schemas.openxmlformats.org/officeDocument/2006/relationships/slideLayout" Target="../slideLayouts/slideLayout35.xml" /><Relationship Id="rId14" Type="http://schemas.openxmlformats.org/officeDocument/2006/relationships/slideLayout" Target="../slideLayouts/slideLayout36.xml" /><Relationship Id="rId15" Type="http://schemas.openxmlformats.org/officeDocument/2006/relationships/slideLayout" Target="../slideLayouts/slideLayout37.xml" /><Relationship Id="rId16" Type="http://schemas.openxmlformats.org/officeDocument/2006/relationships/slideLayout" Target="../slideLayouts/slideLayout38.xml" /><Relationship Id="rId17" Type="http://schemas.openxmlformats.org/officeDocument/2006/relationships/slideLayout" Target="../slideLayouts/slideLayout39.xml" /><Relationship Id="rId18" Type="http://schemas.openxmlformats.org/officeDocument/2006/relationships/slideLayout" Target="../slideLayouts/slideLayout40.xml" /><Relationship Id="rId19" Type="http://schemas.openxmlformats.org/officeDocument/2006/relationships/slideLayout" Target="../slideLayouts/slideLayout41.xml" /><Relationship Id="rId2" Type="http://schemas.openxmlformats.org/officeDocument/2006/relationships/slideLayout" Target="../slideLayouts/slideLayout24.xml" /><Relationship Id="rId20" Type="http://schemas.openxmlformats.org/officeDocument/2006/relationships/slideLayout" Target="../slideLayouts/slideLayout42.xml" /><Relationship Id="rId21" Type="http://schemas.openxmlformats.org/officeDocument/2006/relationships/slideLayout" Target="../slideLayouts/slideLayout43.xml" /><Relationship Id="rId22" Type="http://schemas.openxmlformats.org/officeDocument/2006/relationships/slideLayout" Target="../slideLayouts/slideLayout44.xml" /><Relationship Id="rId23" Type="http://schemas.openxmlformats.org/officeDocument/2006/relationships/slideLayout" Target="../slideLayouts/slideLayout45.xml" /><Relationship Id="rId24" Type="http://schemas.openxmlformats.org/officeDocument/2006/relationships/slideLayout" Target="../slideLayouts/slideLayout46.xml" /><Relationship Id="rId25" Type="http://schemas.openxmlformats.org/officeDocument/2006/relationships/slideLayout" Target="../slideLayouts/slideLayout47.xml" /><Relationship Id="rId26" Type="http://schemas.openxmlformats.org/officeDocument/2006/relationships/slideLayout" Target="../slideLayouts/slideLayout48.xml" /><Relationship Id="rId27" Type="http://schemas.openxmlformats.org/officeDocument/2006/relationships/slideLayout" Target="../slideLayouts/slideLayout49.xml" /><Relationship Id="rId28" Type="http://schemas.openxmlformats.org/officeDocument/2006/relationships/slideLayout" Target="../slideLayouts/slideLayout50.xml" /><Relationship Id="rId29" Type="http://schemas.openxmlformats.org/officeDocument/2006/relationships/slideLayout" Target="../slideLayouts/slideLayout51.xml" /><Relationship Id="rId3" Type="http://schemas.openxmlformats.org/officeDocument/2006/relationships/slideLayout" Target="../slideLayouts/slideLayout25.xml" /><Relationship Id="rId30" Type="http://schemas.openxmlformats.org/officeDocument/2006/relationships/slideLayout" Target="../slideLayouts/slideLayout52.xml" /><Relationship Id="rId31" Type="http://schemas.openxmlformats.org/officeDocument/2006/relationships/slideLayout" Target="../slideLayouts/slideLayout53.xml" /><Relationship Id="rId32" Type="http://schemas.openxmlformats.org/officeDocument/2006/relationships/slideLayout" Target="../slideLayouts/slideLayout54.xml" /><Relationship Id="rId33" Type="http://schemas.openxmlformats.org/officeDocument/2006/relationships/slideLayout" Target="../slideLayouts/slideLayout55.xml" /><Relationship Id="rId34" Type="http://schemas.openxmlformats.org/officeDocument/2006/relationships/slideLayout" Target="../slideLayouts/slideLayout56.xml" /><Relationship Id="rId35" Type="http://schemas.openxmlformats.org/officeDocument/2006/relationships/slideLayout" Target="../slideLayouts/slideLayout57.xml" /><Relationship Id="rId36" Type="http://schemas.openxmlformats.org/officeDocument/2006/relationships/slideLayout" Target="../slideLayouts/slideLayout58.xml" /><Relationship Id="rId37" Type="http://schemas.openxmlformats.org/officeDocument/2006/relationships/slideLayout" Target="../slideLayouts/slideLayout59.xml" /><Relationship Id="rId38" Type="http://schemas.openxmlformats.org/officeDocument/2006/relationships/slideLayout" Target="../slideLayouts/slideLayout60.xml" /><Relationship Id="rId39" Type="http://schemas.openxmlformats.org/officeDocument/2006/relationships/slideLayout" Target="../slideLayouts/slideLayout61.xml" /><Relationship Id="rId4" Type="http://schemas.openxmlformats.org/officeDocument/2006/relationships/slideLayout" Target="../slideLayouts/slideLayout26.xml" /><Relationship Id="rId40" Type="http://schemas.openxmlformats.org/officeDocument/2006/relationships/slideLayout" Target="../slideLayouts/slideLayout62.xml" /><Relationship Id="rId41" Type="http://schemas.openxmlformats.org/officeDocument/2006/relationships/image" Target="../media/image13.png" /><Relationship Id="rId42" Type="http://schemas.openxmlformats.org/officeDocument/2006/relationships/theme" Target="../theme/theme2.xml" /><Relationship Id="rId43" Type="http://schemas.openxmlformats.org/officeDocument/2006/relationships/image" Target="../media/image8.svg"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3" name="Content">
            <a:extLst>
              <a:ext uri="{FF2B5EF4-FFF2-40B4-BE49-F238E27FC236}">
                <a16:creationId xmlns:a16="http://schemas.microsoft.com/office/drawing/2014/main" id="{443F42FB-8F37-4913-9590-E7CCEDBB7357}"/>
              </a:ext>
            </a:extLst>
          </p:cNvPr>
          <p:cNvSpPr>
            <a:spLocks noGrp="1"/>
          </p:cNvSpPr>
          <p:nvPr>
            <p:ph type="body" idx="1"/>
          </p:nvPr>
        </p:nvSpPr>
        <p:spPr>
          <a:xfrm>
            <a:off x="477838" y="1776413"/>
            <a:ext cx="11233150" cy="4600575"/>
          </a:xfrm>
          <a:prstGeom prst="rect">
            <a:avLst/>
          </a:prstGeom>
          <a:ln w="12700" cap="rnd" cmpd="sng" algn="ctr">
            <a:noFill/>
            <a:prstDash val="solid"/>
          </a:ln>
        </p:spPr>
        <p:txBody>
          <a:bodyPr vert="horz" wrap="square" lIns="0" tIns="36000" rIns="0" bIns="36000" rtlCol="0" anchor="t" anchorCtr="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a:extLst>
              <a:ext uri="{FF2B5EF4-FFF2-40B4-BE49-F238E27FC236}">
                <a16:creationId xmlns:a16="http://schemas.microsoft.com/office/drawing/2014/main" id="{58E0D3C5-7427-4787-A402-1BFFD322BD40}"/>
              </a:ext>
            </a:extLst>
          </p:cNvPr>
          <p:cNvSpPr>
            <a:spLocks noGrp="1"/>
          </p:cNvSpPr>
          <p:nvPr>
            <p:ph type="title"/>
          </p:nvPr>
        </p:nvSpPr>
        <p:spPr>
          <a:xfrm>
            <a:off x="477838" y="722313"/>
            <a:ext cx="11233150" cy="596900"/>
          </a:xfrm>
          <a:prstGeom prst="rect">
            <a:avLst/>
          </a:prstGeom>
          <a:ln w="12700" cap="rnd" cmpd="sng" algn="ctr">
            <a:noFill/>
            <a:prstDash val="solid"/>
          </a:ln>
        </p:spPr>
        <p:txBody>
          <a:bodyPr vert="horz" wrap="square" lIns="0" tIns="36000" rIns="0" bIns="36000" rtlCol="0" anchor="t" anchorCtr="0">
            <a:normAutofit/>
          </a:bodyPr>
          <a:lstStyle>
            <a:lvl1pPr>
              <a:defRPr>
                <a:latin typeface="+mj-lt"/>
              </a:defRPr>
            </a:lvl1pPr>
          </a:lstStyle>
          <a:p>
            <a:r>
              <a:rPr lang="en-US"/>
              <a:t>Click to edit Master title style</a:t>
            </a:r>
            <a:endParaRPr lang="ru-RU"/>
          </a:p>
        </p:txBody>
      </p:sp>
      <p:sp>
        <p:nvSpPr>
          <p:cNvPr id="6" name="Footer Placeholder 5">
            <a:extLst>
              <a:ext uri="{FF2B5EF4-FFF2-40B4-BE49-F238E27FC236}">
                <a16:creationId xmlns:a16="http://schemas.microsoft.com/office/drawing/2014/main" id="{EE398435-FDD6-4291-B35C-A0DE9FD574FE}"/>
              </a:ext>
            </a:extLst>
          </p:cNvPr>
          <p:cNvSpPr>
            <a:spLocks noGrp="1"/>
          </p:cNvSpPr>
          <p:nvPr>
            <p:ph type="ftr" sz="quarter" idx="3"/>
          </p:nvPr>
        </p:nvSpPr>
        <p:spPr>
          <a:xfrm>
            <a:off x="477838" y="6435725"/>
            <a:ext cx="11233150" cy="366713"/>
          </a:xfrm>
          <a:prstGeom prst="rect">
            <a:avLst/>
          </a:prstGeom>
        </p:spPr>
        <p:txBody>
          <a:bodyPr vert="horz" lIns="0" tIns="45720" rIns="91440" bIns="45720" rtlCol="0" anchor="ctr"/>
          <a:lstStyle>
            <a:lvl1pPr algn="l">
              <a:defRPr sz="800">
                <a:solidFill>
                  <a:schemeClr val="tx1">
                    <a:tint val="75000"/>
                  </a:schemeClr>
                </a:solidFill>
                <a:latin typeface="+mj-lt"/>
              </a:defRPr>
            </a:lvl1pPr>
          </a:lstStyle>
          <a:p>
            <a:pPr>
              <a:defRPr/>
            </a:pPr>
            <a:endParaRPr lang="en-GB"/>
          </a:p>
        </p:txBody>
      </p:sp>
      <p:sp>
        <p:nvSpPr>
          <p:cNvPr id="5" name="Slide Number Placeholder 4">
            <a:extLst>
              <a:ext uri="{FF2B5EF4-FFF2-40B4-BE49-F238E27FC236}">
                <a16:creationId xmlns:a16="http://schemas.microsoft.com/office/drawing/2014/main" id="{D6304ACD-CDF8-446A-A5FE-0DC43A3A3E49}"/>
              </a:ext>
            </a:extLst>
          </p:cNvPr>
          <p:cNvSpPr>
            <a:spLocks noGrp="1"/>
          </p:cNvSpPr>
          <p:nvPr>
            <p:ph type="sldNum" sz="quarter" idx="4"/>
          </p:nvPr>
        </p:nvSpPr>
        <p:spPr>
          <a:xfrm>
            <a:off x="10120313" y="179388"/>
            <a:ext cx="1590675" cy="365125"/>
          </a:xfrm>
          <a:prstGeom prst="rect">
            <a:avLst/>
          </a:prstGeom>
        </p:spPr>
        <p:txBody>
          <a:bodyPr vert="horz" lIns="91440" tIns="45720" rIns="0" bIns="45720" rtlCol="0" anchor="ctr"/>
          <a:lstStyle>
            <a:lvl1pPr algn="r">
              <a:defRPr sz="933">
                <a:solidFill>
                  <a:schemeClr val="tx1"/>
                </a:solidFill>
                <a:latin typeface="+mj-lt"/>
              </a:defRPr>
            </a:lvl1p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4162" r:id="rId1"/>
    <p:sldLayoutId id="2147484195" r:id="rId2"/>
    <p:sldLayoutId id="2147484210" r:id="rId3"/>
    <p:sldLayoutId id="2147484208" r:id="rId4"/>
    <p:sldLayoutId id="2147484182" r:id="rId5"/>
    <p:sldLayoutId id="2147484209"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190" r:id="rId16"/>
    <p:sldLayoutId id="2147484191" r:id="rId17"/>
    <p:sldLayoutId id="2147484205" r:id="rId18"/>
    <p:sldLayoutId id="2147484206" r:id="rId19"/>
    <p:sldLayoutId id="2147484207" r:id="rId20"/>
    <p:sldLayoutId id="2147484193" r:id="rId21"/>
    <p:sldLayoutId id="2147484194" r:id="rId22"/>
  </p:sldLayoutIdLst>
  <p:transition/>
  <p:timing/>
  <p:hf hdr="0" ftr="0" dt="0"/>
  <p:txStyles>
    <p:titleStyle>
      <a:lvl1pPr algn="l" rtl="0" eaLnBrk="1" fontAlgn="base" hangingPunct="1">
        <a:spcBef>
          <a:spcPct val="0"/>
        </a:spcBef>
        <a:spcAft>
          <a:spcPct val="0"/>
        </a:spcAft>
        <a:defRPr sz="3200" kern="1200">
          <a:solidFill>
            <a:srgbClr val="4D4D4D"/>
          </a:solidFill>
          <a:uFill>
            <a:solidFill>
              <a:schemeClr val="tx1"/>
            </a:solidFill>
          </a:uFill>
          <a:latin typeface="+mj-lt"/>
          <a:ea typeface="+mj-ea"/>
          <a:cs typeface="Akhbar MT" pitchFamily="2" charset="-78"/>
        </a:defRPr>
      </a:lvl1pPr>
      <a:lvl2pPr algn="l" rtl="0" eaLnBrk="1" fontAlgn="base" hangingPunct="1">
        <a:spcBef>
          <a:spcPct val="0"/>
        </a:spcBef>
        <a:spcAft>
          <a:spcPct val="0"/>
        </a:spcAft>
        <a:defRPr sz="3200">
          <a:solidFill>
            <a:srgbClr val="4D4D4D"/>
          </a:solidFill>
          <a:latin typeface="Calibri" panose="020f0502020204030204" pitchFamily="34" charset="0"/>
          <a:ea typeface="Arial" panose="020b0604020202020204" pitchFamily="34" charset="0"/>
          <a:cs typeface="Akhbar MT" pitchFamily="2" charset="-78"/>
        </a:defRPr>
      </a:lvl2pPr>
      <a:lvl3pPr algn="l" rtl="0" eaLnBrk="1" fontAlgn="base" hangingPunct="1">
        <a:spcBef>
          <a:spcPct val="0"/>
        </a:spcBef>
        <a:spcAft>
          <a:spcPct val="0"/>
        </a:spcAft>
        <a:defRPr sz="3200">
          <a:solidFill>
            <a:srgbClr val="4D4D4D"/>
          </a:solidFill>
          <a:latin typeface="Calibri" panose="020f0502020204030204" pitchFamily="34" charset="0"/>
          <a:ea typeface="Arial" panose="020b0604020202020204" pitchFamily="34" charset="0"/>
          <a:cs typeface="Akhbar MT" pitchFamily="2" charset="-78"/>
        </a:defRPr>
      </a:lvl3pPr>
      <a:lvl4pPr algn="l" rtl="0" eaLnBrk="1" fontAlgn="base" hangingPunct="1">
        <a:spcBef>
          <a:spcPct val="0"/>
        </a:spcBef>
        <a:spcAft>
          <a:spcPct val="0"/>
        </a:spcAft>
        <a:defRPr sz="3200">
          <a:solidFill>
            <a:srgbClr val="4D4D4D"/>
          </a:solidFill>
          <a:latin typeface="Calibri" panose="020f0502020204030204" pitchFamily="34" charset="0"/>
          <a:ea typeface="Arial" panose="020b0604020202020204" pitchFamily="34" charset="0"/>
          <a:cs typeface="Akhbar MT" pitchFamily="2" charset="-78"/>
        </a:defRPr>
      </a:lvl4pPr>
      <a:lvl5pPr algn="l" rtl="0" eaLnBrk="1" fontAlgn="base" hangingPunct="1">
        <a:spcBef>
          <a:spcPct val="0"/>
        </a:spcBef>
        <a:spcAft>
          <a:spcPct val="0"/>
        </a:spcAft>
        <a:defRPr sz="3200">
          <a:solidFill>
            <a:srgbClr val="4D4D4D"/>
          </a:solidFill>
          <a:latin typeface="Calibri" panose="020f0502020204030204" pitchFamily="34" charset="0"/>
          <a:ea typeface="Arial" panose="020b0604020202020204" pitchFamily="34" charset="0"/>
          <a:cs typeface="Akhbar MT" pitchFamily="2" charset="-78"/>
        </a:defRPr>
      </a:lvl5pPr>
      <a:lvl6pPr marL="609585" algn="l" rtl="0" eaLnBrk="1" fontAlgn="base" hangingPunct="1">
        <a:spcBef>
          <a:spcPct val="0"/>
        </a:spcBef>
        <a:spcAft>
          <a:spcPct val="0"/>
        </a:spcAft>
        <a:defRPr sz="3733">
          <a:solidFill>
            <a:srgbClr val="4D4D4D"/>
          </a:solidFill>
          <a:latin typeface="Calibri" panose="020f0502020204030204" pitchFamily="34" charset="0"/>
          <a:ea typeface="Arial" panose="020b0604020202020204" pitchFamily="34" charset="0"/>
          <a:cs typeface="Akhbar MT" pitchFamily="2" charset="-78"/>
        </a:defRPr>
      </a:lvl6pPr>
      <a:lvl7pPr marL="1219170" algn="l" rtl="0" eaLnBrk="1" fontAlgn="base" hangingPunct="1">
        <a:spcBef>
          <a:spcPct val="0"/>
        </a:spcBef>
        <a:spcAft>
          <a:spcPct val="0"/>
        </a:spcAft>
        <a:defRPr sz="3733">
          <a:solidFill>
            <a:srgbClr val="4D4D4D"/>
          </a:solidFill>
          <a:latin typeface="Calibri" panose="020f0502020204030204" pitchFamily="34" charset="0"/>
          <a:ea typeface="Arial" panose="020b0604020202020204" pitchFamily="34" charset="0"/>
          <a:cs typeface="Akhbar MT" pitchFamily="2" charset="-78"/>
        </a:defRPr>
      </a:lvl7pPr>
      <a:lvl8pPr marL="1828754" algn="l" rtl="0" eaLnBrk="1" fontAlgn="base" hangingPunct="1">
        <a:spcBef>
          <a:spcPct val="0"/>
        </a:spcBef>
        <a:spcAft>
          <a:spcPct val="0"/>
        </a:spcAft>
        <a:defRPr sz="3733">
          <a:solidFill>
            <a:srgbClr val="4D4D4D"/>
          </a:solidFill>
          <a:latin typeface="Calibri" panose="020f0502020204030204" pitchFamily="34" charset="0"/>
          <a:ea typeface="Arial" panose="020b0604020202020204" pitchFamily="34" charset="0"/>
          <a:cs typeface="Akhbar MT" pitchFamily="2" charset="-78"/>
        </a:defRPr>
      </a:lvl8pPr>
      <a:lvl9pPr marL="2438339" algn="l" rtl="0" eaLnBrk="1" fontAlgn="base" hangingPunct="1">
        <a:spcBef>
          <a:spcPct val="0"/>
        </a:spcBef>
        <a:spcAft>
          <a:spcPct val="0"/>
        </a:spcAft>
        <a:defRPr sz="3733">
          <a:solidFill>
            <a:srgbClr val="4D4D4D"/>
          </a:solidFill>
          <a:latin typeface="Calibri" panose="020f0502020204030204" pitchFamily="34" charset="0"/>
          <a:ea typeface="Arial" panose="020b0604020202020204" pitchFamily="34" charset="0"/>
          <a:cs typeface="Akhbar MT" pitchFamily="2" charset="-78"/>
        </a:defRPr>
      </a:lvl9pPr>
    </p:titleStyle>
    <p:bodyStyle>
      <a:lvl1pPr marL="179388" indent="-179388" algn="l" rtl="0" eaLnBrk="1" fontAlgn="base" hangingPunct="1">
        <a:spcBef>
          <a:spcPct val="0"/>
        </a:spcBef>
        <a:spcAft>
          <a:spcPts val="600"/>
        </a:spcAft>
        <a:buClr>
          <a:schemeClr val="accent1"/>
        </a:buClr>
        <a:buSzTx/>
        <a:buFont typeface="Arial" panose="020b0604020202020204" pitchFamily="34" charset="0"/>
        <a:buChar char="•"/>
        <a:defRPr sz="1200" kern="1200">
          <a:solidFill>
            <a:srgbClr val="4D4D4D"/>
          </a:solidFill>
          <a:uFill>
            <a:solidFill>
              <a:schemeClr val="tx1"/>
            </a:solidFill>
          </a:uFill>
          <a:latin typeface="Agency FB" panose="020b0503020202020204" pitchFamily="34" charset="0"/>
          <a:ea typeface="+mn-ea"/>
          <a:cs typeface="+mn-cs"/>
        </a:defRPr>
      </a:lvl1pPr>
      <a:lvl2pPr marL="358775" indent="-179388" algn="l" rtl="0" eaLnBrk="1" fontAlgn="base" hangingPunct="1">
        <a:spcBef>
          <a:spcPct val="0"/>
        </a:spcBef>
        <a:spcAft>
          <a:spcPts val="600"/>
        </a:spcAft>
        <a:buClr>
          <a:schemeClr val="accent1"/>
        </a:buClr>
        <a:buSzTx/>
        <a:buFont typeface="Georgia" panose="02040502050405020303" pitchFamily="18" charset="0"/>
        <a:buChar char="–"/>
        <a:defRPr sz="1100" kern="1200">
          <a:solidFill>
            <a:srgbClr val="4D4D4D"/>
          </a:solidFill>
          <a:uFill>
            <a:solidFill>
              <a:schemeClr val="tx1"/>
            </a:solidFill>
          </a:uFill>
          <a:latin typeface="+mj-lt"/>
          <a:ea typeface="+mn-ea"/>
          <a:cs typeface="+mn-cs"/>
        </a:defRPr>
      </a:lvl2pPr>
      <a:lvl3pPr marL="538163" indent="-179388" algn="l" rtl="0" eaLnBrk="1" fontAlgn="base" hangingPunct="1">
        <a:spcBef>
          <a:spcPct val="0"/>
        </a:spcBef>
        <a:spcAft>
          <a:spcPts val="600"/>
        </a:spcAft>
        <a:buClr>
          <a:schemeClr val="accent1"/>
        </a:buClr>
        <a:buSzTx/>
        <a:buFont typeface="Georgia" panose="02040502050405020303" pitchFamily="18" charset="0"/>
        <a:buChar char="–"/>
        <a:defRPr sz="1000" kern="1200">
          <a:solidFill>
            <a:srgbClr val="4D4D4D"/>
          </a:solidFill>
          <a:uFill>
            <a:solidFill>
              <a:schemeClr val="tx1"/>
            </a:solidFill>
          </a:uFill>
          <a:latin typeface="+mj-lt"/>
          <a:ea typeface="+mn-ea"/>
          <a:cs typeface="+mn-cs"/>
        </a:defRPr>
      </a:lvl3pPr>
      <a:lvl4pPr marL="719138" indent="-179388" algn="l" rtl="0" eaLnBrk="1" fontAlgn="base" hangingPunct="1">
        <a:spcBef>
          <a:spcPct val="0"/>
        </a:spcBef>
        <a:spcAft>
          <a:spcPts val="600"/>
        </a:spcAft>
        <a:buClr>
          <a:schemeClr val="accent1"/>
        </a:buClr>
        <a:buSzTx/>
        <a:buFont typeface="Georgia" panose="02040502050405020303" pitchFamily="18" charset="0"/>
        <a:buChar char="–"/>
        <a:defRPr sz="1000" kern="1200">
          <a:solidFill>
            <a:srgbClr val="4D4D4D"/>
          </a:solidFill>
          <a:uFill>
            <a:solidFill>
              <a:schemeClr val="tx1"/>
            </a:solidFill>
          </a:uFill>
          <a:latin typeface="+mj-lt"/>
          <a:ea typeface="+mn-ea"/>
          <a:cs typeface="+mn-cs"/>
        </a:defRPr>
      </a:lvl4pPr>
      <a:lvl5pPr marL="898525" indent="-179388" algn="l" rtl="0" eaLnBrk="1" fontAlgn="base" hangingPunct="1">
        <a:spcBef>
          <a:spcPct val="0"/>
        </a:spcBef>
        <a:spcAft>
          <a:spcPts val="600"/>
        </a:spcAft>
        <a:buClr>
          <a:schemeClr val="accent1"/>
        </a:buClr>
        <a:buSzTx/>
        <a:buFont typeface="Georgia" panose="02040502050405020303" pitchFamily="18" charset="0"/>
        <a:buChar char="–"/>
        <a:defRPr sz="1000" kern="1200">
          <a:solidFill>
            <a:srgbClr val="4D4D4D"/>
          </a:solidFill>
          <a:uFill>
            <a:solidFill>
              <a:schemeClr val="tx1"/>
            </a:solidFill>
          </a:uFill>
          <a:latin typeface="+mj-lt"/>
          <a:ea typeface="+mn-ea"/>
          <a:cs typeface="+mn-cs"/>
        </a:defRPr>
      </a:lvl5pPr>
      <a:lvl6pPr marL="3328489" indent="-304754" algn="l" defTabSz="1219170" rtl="0" eaLnBrk="1" latinLnBrk="0" hangingPunct="1">
        <a:buClr>
          <a:schemeClr val="tx1"/>
        </a:buClr>
        <a:buSzTx/>
        <a:buFont typeface="Arial" panose="020b0604020202020204" pitchFamily="34" charset="0"/>
        <a:buChar char="•"/>
        <a:defRPr sz="2667" b="0" i="0" u="none" kern="1200" cap="none">
          <a:solidFill>
            <a:schemeClr val="tx1"/>
          </a:solidFill>
          <a:uFill>
            <a:solidFill>
              <a:schemeClr val="tx1"/>
            </a:solidFill>
          </a:u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ru-RU"/>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07993" y="873128"/>
            <a:ext cx="11376025" cy="827088"/>
          </a:xfrm>
          <a:prstGeom prst="rect">
            <a:avLst/>
          </a:prstGeom>
        </p:spPr>
        <p:txBody>
          <a:bodyPr vert="horz" lIns="0" tIns="0" rIns="0" bIns="0" rtlCol="0" anchor="t">
            <a:noAutofit/>
          </a:bodyPr>
          <a:lstStyle/>
          <a:p>
            <a:r>
              <a:rPr lang="en-US"/>
              <a:t>Click to edit Master title style</a:t>
            </a:r>
            <a:endParaRPr lang="en-US"/>
          </a:p>
        </p:txBody>
      </p:sp>
      <p:sp>
        <p:nvSpPr>
          <p:cNvPr id="3" name="Text Placeholder 2"/>
          <p:cNvSpPr>
            <a:spLocks noGrp="1"/>
          </p:cNvSpPr>
          <p:nvPr>
            <p:ph type="body" idx="1"/>
          </p:nvPr>
        </p:nvSpPr>
        <p:spPr>
          <a:xfrm>
            <a:off x="407993" y="2276479"/>
            <a:ext cx="11376025" cy="4224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Slide Number Placeholder 5"/>
          <p:cNvSpPr>
            <a:spLocks noGrp="1" noChangeAspect="1"/>
          </p:cNvSpPr>
          <p:nvPr>
            <p:ph type="sldNum" sz="quarter" idx="4"/>
          </p:nvPr>
        </p:nvSpPr>
        <p:spPr>
          <a:xfrm>
            <a:off x="0" y="-1751"/>
            <a:ext cx="408000" cy="408000"/>
          </a:xfrm>
          <a:prstGeom prst="rect">
            <a:avLst/>
          </a:prstGeom>
          <a:solidFill>
            <a:schemeClr val="accent1"/>
          </a:solidFill>
        </p:spPr>
        <p:txBody>
          <a:bodyPr vert="horz" lIns="0" tIns="0" rIns="0" bIns="0" rtlCol="0" anchor="ctr">
            <a:noAutofit/>
          </a:bodyPr>
          <a:lstStyle>
            <a:lvl1pPr algn="ctr">
              <a:defRPr sz="1200">
                <a:solidFill>
                  <a:schemeClr val="tx2"/>
                </a:solidFill>
              </a:defRPr>
            </a:lvl1pPr>
          </a:lstStyle>
          <a:p>
            <a:fld id="{48F63A3B-78C7-47BE-AE5E-E10140E04643}" type="slidenum">
              <a:rPr lang="en-US" smtClean="0"/>
              <a:t>‹#›</a:t>
            </a:fld>
            <a:endParaRPr lang="en-US"/>
          </a:p>
        </p:txBody>
      </p:sp>
      <p:sp>
        <p:nvSpPr>
          <p:cNvPr id="4" name="Footer Placeholder 3">
            <a:extLst>
              <a:ext uri="{FF2B5EF4-FFF2-40B4-BE49-F238E27FC236}">
                <a16:creationId xmlns:a16="http://schemas.microsoft.com/office/drawing/2014/main" id="{C72C558A-D71E-FA69-BB32-9A0A273CE436}"/>
              </a:ext>
            </a:extLst>
          </p:cNvPr>
          <p:cNvSpPr>
            <a:spLocks noGrp="1"/>
          </p:cNvSpPr>
          <p:nvPr>
            <p:ph type="ftr" sz="quarter" idx="3"/>
          </p:nvPr>
        </p:nvSpPr>
        <p:spPr>
          <a:xfrm>
            <a:off x="508379" y="0"/>
            <a:ext cx="4114800" cy="408000"/>
          </a:xfrm>
          <a:prstGeom prst="rect">
            <a:avLst/>
          </a:prstGeom>
          <a:noFill/>
        </p:spPr>
        <p:txBody>
          <a:bodyPr vert="horz" lIns="0" tIns="0" rIns="0" bIns="0" rtlCol="0" anchor="ctr">
            <a:noAutofit/>
          </a:bodyPr>
          <a:lstStyle>
            <a:lvl1pPr algn="l">
              <a:defRPr lang="en-GB" sz="800">
                <a:solidFill>
                  <a:schemeClr val="tx2"/>
                </a:solidFill>
                <a:latin typeface="Georgia" panose="02040502050405020303" pitchFamily="18" charset="0"/>
              </a:defRPr>
            </a:lvl1pPr>
          </a:lstStyle>
          <a:p>
            <a:endParaRPr lang="en-US"/>
          </a:p>
        </p:txBody>
      </p:sp>
    </p:spTree>
    <p:extLst>
      <p:ext uri="{BB962C8B-B14F-4D97-AF65-F5344CB8AC3E}">
        <p14:creationId xmlns:p14="http://schemas.microsoft.com/office/powerpoint/2010/main" val="2764615239"/>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 id="2147484229" r:id="rId18"/>
    <p:sldLayoutId id="2147484230" r:id="rId19"/>
    <p:sldLayoutId id="2147484231" r:id="rId20"/>
    <p:sldLayoutId id="2147484232" r:id="rId21"/>
    <p:sldLayoutId id="2147484233" r:id="rId22"/>
    <p:sldLayoutId id="2147484234" r:id="rId23"/>
    <p:sldLayoutId id="2147484235" r:id="rId24"/>
    <p:sldLayoutId id="2147484236" r:id="rId25"/>
    <p:sldLayoutId id="2147484237" r:id="rId26"/>
    <p:sldLayoutId id="2147484238" r:id="rId27"/>
    <p:sldLayoutId id="2147484239" r:id="rId28"/>
    <p:sldLayoutId id="2147484240" r:id="rId29"/>
    <p:sldLayoutId id="2147484241" r:id="rId30"/>
    <p:sldLayoutId id="2147484242" r:id="rId31"/>
    <p:sldLayoutId id="2147484243" r:id="rId32"/>
    <p:sldLayoutId id="2147484244" r:id="rId33"/>
    <p:sldLayoutId id="2147484245" r:id="rId34"/>
    <p:sldLayoutId id="2147484246" r:id="rId35"/>
    <p:sldLayoutId id="2147484247" r:id="rId36"/>
    <p:sldLayoutId id="2147484248" r:id="rId37"/>
    <p:sldLayoutId id="2147484249" r:id="rId38"/>
    <p:sldLayoutId id="2147484250" r:id="rId39"/>
    <p:sldLayoutId id="2147484251" r:id="rId40"/>
  </p:sldLayoutIdLst>
  <p:transition/>
  <p:timing/>
  <p:hf hdr="0" ftr="0" dt="0"/>
  <p:txStyles>
    <p:titleStyle>
      <a:lvl1pPr algn="l" defTabSz="914257" rtl="0" eaLnBrk="1" latinLnBrk="0" hangingPunct="1">
        <a:lnSpc>
          <a:spcPct val="85000"/>
        </a:lnSpc>
        <a:spcBef>
          <a:spcPct val="0"/>
        </a:spcBef>
        <a:buNone/>
        <a:defRPr sz="3600" kern="1200">
          <a:solidFill>
            <a:srgbClr val="243408"/>
          </a:solidFill>
          <a:latin typeface="+mj-lt"/>
          <a:ea typeface="+mj-ea"/>
          <a:cs typeface="+mj-cs"/>
        </a:defRPr>
      </a:lvl1pPr>
    </p:titleStyle>
    <p:bodyStyle>
      <a:lvl1pPr marL="359795" indent="-359795" algn="l" defTabSz="480472" rtl="0" eaLnBrk="1" latinLnBrk="0" hangingPunct="1">
        <a:lnSpc>
          <a:spcPct val="100000"/>
        </a:lnSpc>
        <a:spcBef>
          <a:spcPct val="0"/>
        </a:spcBef>
        <a:spcAft>
          <a:spcPts val="800"/>
        </a:spcAft>
        <a:buClr>
          <a:schemeClr val="accent1"/>
        </a:buClr>
        <a:buSzTx/>
        <a:buFontTx/>
        <a:buBlip>
          <a:blip r:embed="rId41">
            <a:extLst>
              <a:ext uri="{96DAC541-7B7A-43D3-8B79-37D633B846F1}">
                <asvg:svgBlip xmlns:asvg="http://schemas.microsoft.com/office/drawing/2016/SVG/main" r:embed="rId43"/>
              </a:ext>
            </a:extLst>
          </a:blip>
        </a:buBlip>
        <a:defRPr sz="1707" b="0" i="0" kern="1200">
          <a:solidFill>
            <a:srgbClr val="243408"/>
          </a:solidFill>
          <a:latin typeface="Georgia" panose="02040502050405020303" pitchFamily="18" charset="0"/>
          <a:ea typeface="+mn-ea"/>
          <a:cs typeface="+mn-cs"/>
        </a:defRPr>
      </a:lvl1pPr>
      <a:lvl2pPr marL="599985" indent="-239994" algn="l" defTabSz="480472" rtl="0" eaLnBrk="1" latinLnBrk="0" hangingPunct="1">
        <a:lnSpc>
          <a:spcPct val="100000"/>
        </a:lnSpc>
        <a:spcBef>
          <a:spcPct val="0"/>
        </a:spcBef>
        <a:spcAft>
          <a:spcPts val="1000"/>
        </a:spcAft>
        <a:buClr>
          <a:schemeClr val="tx2"/>
        </a:buClr>
        <a:buFont typeface="Georgia" panose="02040502050405020303" pitchFamily="18" charset="0"/>
        <a:buChar char="―"/>
        <a:defRPr sz="1707" b="0" i="0" kern="1200">
          <a:solidFill>
            <a:srgbClr val="243408"/>
          </a:solidFill>
          <a:latin typeface="Georgia" panose="02040502050405020303" pitchFamily="18" charset="0"/>
          <a:ea typeface="+mn-ea"/>
          <a:cs typeface="+mn-cs"/>
        </a:defRPr>
      </a:lvl2pPr>
      <a:lvl3pPr marL="959976" indent="-239994" algn="l" defTabSz="476239" rtl="0" eaLnBrk="1" latinLnBrk="0" hangingPunct="1">
        <a:lnSpc>
          <a:spcPct val="100000"/>
        </a:lnSpc>
        <a:spcBef>
          <a:spcPct val="0"/>
        </a:spcBef>
        <a:spcAft>
          <a:spcPts val="1000"/>
        </a:spcAft>
        <a:buClr>
          <a:schemeClr val="tx2"/>
        </a:buClr>
        <a:buFont typeface="Georgia" panose="02040502050405020303" pitchFamily="18" charset="0"/>
        <a:buChar char="―"/>
        <a:defRPr sz="1707" b="0" i="0" kern="1200">
          <a:solidFill>
            <a:srgbClr val="243408"/>
          </a:solidFill>
          <a:latin typeface="Georgia" panose="02040502050405020303" pitchFamily="18" charset="0"/>
          <a:ea typeface="+mn-ea"/>
          <a:cs typeface="+mn-cs"/>
        </a:defRPr>
      </a:lvl3pPr>
      <a:lvl4pPr marL="1199970" indent="-239994" algn="l" defTabSz="596885" rtl="0" eaLnBrk="1" latinLnBrk="0" hangingPunct="1">
        <a:lnSpc>
          <a:spcPct val="100000"/>
        </a:lnSpc>
        <a:spcBef>
          <a:spcPct val="0"/>
        </a:spcBef>
        <a:spcAft>
          <a:spcPts val="1000"/>
        </a:spcAft>
        <a:buClr>
          <a:schemeClr val="tx2"/>
        </a:buClr>
        <a:buFont typeface="Georgia" panose="02040502050405020303" pitchFamily="18" charset="0"/>
        <a:buChar char="―"/>
        <a:defRPr sz="1707" b="0" i="0" kern="1200">
          <a:solidFill>
            <a:srgbClr val="243408"/>
          </a:solidFill>
          <a:latin typeface="Georgia" panose="02040502050405020303" pitchFamily="18" charset="0"/>
          <a:ea typeface="+mn-ea"/>
          <a:cs typeface="+mn-cs"/>
        </a:defRPr>
      </a:lvl4pPr>
      <a:lvl5pPr marL="1441295" indent="-237041" algn="l" defTabSz="717533" rtl="0" eaLnBrk="1" latinLnBrk="0" hangingPunct="1">
        <a:lnSpc>
          <a:spcPct val="100000"/>
        </a:lnSpc>
        <a:spcBef>
          <a:spcPct val="0"/>
        </a:spcBef>
        <a:spcAft>
          <a:spcPts val="1000"/>
        </a:spcAft>
        <a:buClr>
          <a:schemeClr val="tx2"/>
        </a:buClr>
        <a:buFont typeface="Georgia" panose="02040502050405020303" pitchFamily="18" charset="0"/>
        <a:buChar char="―"/>
        <a:defRPr sz="1707" b="0" i="0" kern="1200">
          <a:solidFill>
            <a:srgbClr val="243408"/>
          </a:solidFill>
          <a:latin typeface="Georgia" panose="02040502050405020303" pitchFamily="18" charset="0"/>
          <a:ea typeface="+mn-ea"/>
          <a:cs typeface="+mn-cs"/>
        </a:defRPr>
      </a:lvl5pPr>
      <a:lvl6pPr marL="2514204" indent="-228565"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2" indent="-228565"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60" indent="-228565"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8" indent="-228565"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7" rtl="0" eaLnBrk="1" latinLnBrk="0" hangingPunct="1">
        <a:defRPr sz="1800" kern="1200">
          <a:solidFill>
            <a:schemeClr val="tx1"/>
          </a:solidFill>
          <a:latin typeface="+mn-lt"/>
          <a:ea typeface="+mn-ea"/>
          <a:cs typeface="+mn-cs"/>
        </a:defRPr>
      </a:lvl1pPr>
      <a:lvl2pPr marL="457130"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4" algn="l" defTabSz="914257" rtl="0" eaLnBrk="1" latinLnBrk="0" hangingPunct="1">
        <a:defRPr sz="1800" kern="1200">
          <a:solidFill>
            <a:schemeClr val="tx1"/>
          </a:solidFill>
          <a:latin typeface="+mn-lt"/>
          <a:ea typeface="+mn-ea"/>
          <a:cs typeface="+mn-cs"/>
        </a:defRPr>
      </a:lvl4pPr>
      <a:lvl5pPr marL="1828512" algn="l" defTabSz="914257" rtl="0" eaLnBrk="1" latinLnBrk="0" hangingPunct="1">
        <a:defRPr sz="1800" kern="1200">
          <a:solidFill>
            <a:schemeClr val="tx1"/>
          </a:solidFill>
          <a:latin typeface="+mn-lt"/>
          <a:ea typeface="+mn-ea"/>
          <a:cs typeface="+mn-cs"/>
        </a:defRPr>
      </a:lvl5pPr>
      <a:lvl6pPr marL="2285642" algn="l" defTabSz="914257" rtl="0" eaLnBrk="1" latinLnBrk="0" hangingPunct="1">
        <a:defRPr sz="1800" kern="1200">
          <a:solidFill>
            <a:schemeClr val="tx1"/>
          </a:solidFill>
          <a:latin typeface="+mn-lt"/>
          <a:ea typeface="+mn-ea"/>
          <a:cs typeface="+mn-cs"/>
        </a:defRPr>
      </a:lvl6pPr>
      <a:lvl7pPr marL="2742767" algn="l" defTabSz="914257" rtl="0" eaLnBrk="1" latinLnBrk="0" hangingPunct="1">
        <a:defRPr sz="1800" kern="1200">
          <a:solidFill>
            <a:schemeClr val="tx1"/>
          </a:solidFill>
          <a:latin typeface="+mn-lt"/>
          <a:ea typeface="+mn-ea"/>
          <a:cs typeface="+mn-cs"/>
        </a:defRPr>
      </a:lvl7pPr>
      <a:lvl8pPr marL="3199896" algn="l" defTabSz="914257" rtl="0" eaLnBrk="1" latinLnBrk="0" hangingPunct="1">
        <a:defRPr sz="1800" kern="1200">
          <a:solidFill>
            <a:schemeClr val="tx1"/>
          </a:solidFill>
          <a:latin typeface="+mn-lt"/>
          <a:ea typeface="+mn-ea"/>
          <a:cs typeface="+mn-cs"/>
        </a:defRPr>
      </a:lvl8pPr>
      <a:lvl9pPr marL="3657025" algn="l" defTabSz="91425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orient="horz" pos="191">
          <p15:clr>
            <a:srgbClr val="F26B43"/>
          </p15:clr>
        </p15:guide>
        <p15:guide id="56" pos="5567">
          <p15:clr>
            <a:srgbClr val="F26B43"/>
          </p15:clr>
        </p15:guide>
        <p15:guide id="58" orient="horz" pos="3076">
          <p15:clr>
            <a:srgbClr val="F26B43"/>
          </p15:clr>
        </p15:guide>
        <p15:guide id="59" pos="192">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notesSlide" Target="../notesSlides/notesSlide1.xml" /><Relationship Id="rId3" Type="http://schemas.openxmlformats.org/officeDocument/2006/relationships/image" Target="../media/image17.png" /><Relationship Id="rId4" Type="http://schemas.openxmlformats.org/officeDocument/2006/relationships/image" Target="../media/image18.png" /><Relationship Id="rId5" Type="http://schemas.openxmlformats.org/officeDocument/2006/relationships/image" Target="../media/image7.png" /><Relationship Id="rId6" Type="http://schemas.openxmlformats.org/officeDocument/2006/relationships/image" Target="../media/image23.svg" /><Relationship Id="rId7" Type="http://schemas.openxmlformats.org/officeDocument/2006/relationships/image" Target="../media/image1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1.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1" name="Picture Placeholder 30">
            <a:extLst>
              <a:ext uri="{FF2B5EF4-FFF2-40B4-BE49-F238E27FC236}">
                <a16:creationId xmlns:a16="http://schemas.microsoft.com/office/drawing/2014/main" id="{19693E47-5A18-8CA8-A13A-7150CC404E15}"/>
              </a:ext>
            </a:extLst>
          </p:cNvPr>
          <p:cNvPicPr>
            <a:picLocks noGrp="1" noChangeAspect="1"/>
          </p:cNvPicPr>
          <p:nvPr>
            <p:ph type="pic" sz="quarter" idx="10"/>
          </p:nvPr>
        </p:nvPicPr>
        <p:blipFill>
          <a:blip r:embed="rId3"/>
          <a:srcRect l="2086" r="2086"/>
          <a:stretch>
            <a:fillRect/>
          </a:stretch>
        </p:blipFill>
        <p:spPr/>
      </p:pic>
      <p:sp>
        <p:nvSpPr>
          <p:cNvPr id="5" name="Rectangle 4">
            <a:extLst>
              <a:ext uri="{FF2B5EF4-FFF2-40B4-BE49-F238E27FC236}">
                <a16:creationId xmlns:a16="http://schemas.microsoft.com/office/drawing/2014/main" id="{DC63FE9F-1937-7D89-6634-0BC57A4CBEFA}"/>
              </a:ext>
            </a:extLst>
          </p:cNvPr>
          <p:cNvSpPr/>
          <p:nvPr/>
        </p:nvSpPr>
        <p:spPr>
          <a:xfrm>
            <a:off x="0" y="-13441"/>
            <a:ext cx="9793904" cy="6871441"/>
          </a:xfrm>
          <a:prstGeom prst="rect">
            <a:avLst/>
          </a:prstGeom>
          <a:gradFill flip="none" rotWithShape="1">
            <a:gsLst>
              <a:gs pos="52000">
                <a:srgbClr val="6A584E">
                  <a:alpha val="52000"/>
                </a:srgbClr>
              </a:gs>
              <a:gs pos="28000">
                <a:schemeClr val="accent4">
                  <a:lumMod val="10000"/>
                  <a:alpha val="47000"/>
                </a:schemeClr>
              </a:gs>
              <a:gs pos="76000">
                <a:schemeClr val="accent4">
                  <a:lumMod val="75000"/>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438" eaLnBrk="1" fontAlgn="auto" hangingPunct="1">
              <a:spcBef>
                <a:spcPct val="0"/>
              </a:spcBef>
              <a:spcAft>
                <a:spcPct val="0"/>
              </a:spcAft>
            </a:pPr>
            <a:endParaRPr lang="en-GB" sz="2400">
              <a:solidFill>
                <a:srgbClr val="FEFEFF"/>
              </a:solidFill>
              <a:latin typeface="Georgia"/>
            </a:endParaRPr>
          </a:p>
        </p:txBody>
      </p:sp>
      <p:sp>
        <p:nvSpPr>
          <p:cNvPr id="2" name="Title 1">
            <a:extLst>
              <a:ext uri="{FF2B5EF4-FFF2-40B4-BE49-F238E27FC236}">
                <a16:creationId xmlns:a16="http://schemas.microsoft.com/office/drawing/2014/main" id="{F457127B-ADAE-4117-6CEE-483D64E9912D}"/>
              </a:ext>
            </a:extLst>
          </p:cNvPr>
          <p:cNvSpPr>
            <a:spLocks noGrp="1"/>
          </p:cNvSpPr>
          <p:nvPr>
            <p:ph type="ctrTitle"/>
          </p:nvPr>
        </p:nvSpPr>
        <p:spPr/>
        <p:txBody>
          <a:bodyPr/>
          <a:lstStyle/>
          <a:p>
            <a:r>
              <a:rPr lang="en-GB"/>
              <a:t>Sustainable Finance </a:t>
            </a:r>
            <a:br>
              <a:rPr lang="en-GB"/>
            </a:br>
            <a:r>
              <a:rPr lang="en-GB"/>
              <a:t>&amp; Investment </a:t>
            </a:r>
          </a:p>
        </p:txBody>
      </p:sp>
      <p:sp>
        <p:nvSpPr>
          <p:cNvPr id="7" name="Subtitle 6">
            <a:extLst>
              <a:ext uri="{FF2B5EF4-FFF2-40B4-BE49-F238E27FC236}">
                <a16:creationId xmlns:a16="http://schemas.microsoft.com/office/drawing/2014/main" id="{7E0346A6-0A5F-0B92-5205-9D9E70A4BF2C}"/>
              </a:ext>
            </a:extLst>
          </p:cNvPr>
          <p:cNvSpPr>
            <a:spLocks noGrp="1"/>
          </p:cNvSpPr>
          <p:nvPr>
            <p:ph type="subTitle" idx="1"/>
          </p:nvPr>
        </p:nvSpPr>
        <p:spPr/>
        <p:txBody>
          <a:bodyPr/>
          <a:lstStyle/>
          <a:p>
            <a:r>
              <a:rPr lang="en-GB"/>
              <a:t>September 2024</a:t>
            </a:r>
          </a:p>
        </p:txBody>
      </p:sp>
      <p:pic>
        <p:nvPicPr>
          <p:cNvPr id="1026" name="Picture 2" descr="ESG Finance wordmark-02">
            <a:extLst>
              <a:ext uri="{FF2B5EF4-FFF2-40B4-BE49-F238E27FC236}">
                <a16:creationId xmlns:a16="http://schemas.microsoft.com/office/drawing/2014/main" id="{DA316FC0-122E-A133-AFBB-F209E9C1F6F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1064" y="1444565"/>
            <a:ext cx="3604520" cy="1905891"/>
          </a:xfrm>
          <a:prstGeom prst="rect">
            <a:avLst/>
          </a:prstGeom>
          <a:noFill/>
          <a:extLst>
            <a:ext uri="{909E8E84-426E-40DD-AFC4-6F175D3DCCD1}">
              <a14:hiddenFill xmlns:a14="http://schemas.microsoft.com/office/drawing/2010/main">
                <a:solidFill>
                  <a:srgbClr val="FFFFFF"/>
                </a:solidFill>
              </a14:hiddenFill>
            </a:ext>
          </a:extLst>
        </p:spPr>
      </p:pic>
      <p:pic>
        <p:nvPicPr>
          <p:cNvPr id="29" name="Graphic 28">
            <a:extLst>
              <a:ext uri="{FF2B5EF4-FFF2-40B4-BE49-F238E27FC236}">
                <a16:creationId xmlns:a16="http://schemas.microsoft.com/office/drawing/2014/main" id="{1B2D5B22-7DE2-B37A-795A-98C42DDD072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7987" y="404243"/>
            <a:ext cx="864000" cy="864000"/>
          </a:xfrm>
          <a:prstGeom prst="rect">
            <a:avLst/>
          </a:prstGeom>
        </p:spPr>
      </p:pic>
      <p:pic>
        <p:nvPicPr>
          <p:cNvPr id="6" name="Picture 5" descr="Legal ESG on LinkedIn: Last night, we had the privilege of honoring the  remarkable recipients of…">
            <a:extLst>
              <a:ext uri="{FF2B5EF4-FFF2-40B4-BE49-F238E27FC236}">
                <a16:creationId xmlns:a16="http://schemas.microsoft.com/office/drawing/2014/main" id="{4B5F30C0-4E0A-DD0C-B424-F002E32A8CA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747503" y="5425173"/>
            <a:ext cx="1085695" cy="108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73899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B2151E6-FE9F-40CE-8223-0BA77C361722}"/>
              </a:ext>
            </a:extLst>
          </p:cNvPr>
          <p:cNvSpPr>
            <a:spLocks noGrp="1"/>
          </p:cNvSpPr>
          <p:nvPr>
            <p:ph type="title"/>
          </p:nvPr>
        </p:nvSpPr>
        <p:spPr>
          <a:xfrm>
            <a:off x="407581" y="611753"/>
            <a:ext cx="11376025" cy="612000"/>
          </a:xfrm>
        </p:spPr>
        <p:txBody>
          <a:bodyPr/>
          <a:lstStyle/>
          <a:p>
            <a:r>
              <a:rPr lang="en-GB"/>
              <a:t>Our Global Sustainable Finance &amp; Investment Practice</a:t>
            </a:r>
          </a:p>
        </p:txBody>
      </p:sp>
      <p:sp>
        <p:nvSpPr>
          <p:cNvPr id="11" name="Text Placeholder 10">
            <a:extLst>
              <a:ext uri="{FF2B5EF4-FFF2-40B4-BE49-F238E27FC236}">
                <a16:creationId xmlns:a16="http://schemas.microsoft.com/office/drawing/2014/main" id="{A0B8E7C3-E06D-0A81-34B3-E1CE805D5A1C}"/>
              </a:ext>
            </a:extLst>
          </p:cNvPr>
          <p:cNvSpPr>
            <a:spLocks noGrp="1"/>
          </p:cNvSpPr>
          <p:nvPr>
            <p:ph type="body" sz="quarter" idx="20"/>
          </p:nvPr>
        </p:nvSpPr>
        <p:spPr>
          <a:xfrm>
            <a:off x="407993" y="1107556"/>
            <a:ext cx="6462103" cy="510395"/>
          </a:xfrm>
        </p:spPr>
        <p:txBody>
          <a:bodyPr/>
          <a:lstStyle/>
          <a:p>
            <a:pPr>
              <a:lnSpc>
                <a:spcPct val="100000"/>
              </a:lnSpc>
            </a:pPr>
            <a:r>
              <a:rPr lang="en-GB" sz="1467"/>
              <a:t>Our global Sustainable Finance &amp; Investment group brings together a multidisciplinary global team that provides clients with best-in-market support. We help our clients stay ahead in this rapidly evolving sector, from a transactional and regulatory perspective, by delivering regulatory advice, products and solutions to assist them in both overcoming challenges and exploiting the vast range of opportunities in this area.</a:t>
            </a:r>
          </a:p>
          <a:p>
            <a:pPr>
              <a:lnSpc>
                <a:spcPct val="100000"/>
              </a:lnSpc>
            </a:pPr>
            <a:endParaRPr lang="en-GB" sz="1467"/>
          </a:p>
        </p:txBody>
      </p:sp>
      <p:sp>
        <p:nvSpPr>
          <p:cNvPr id="3" name="Text Placeholder 2">
            <a:extLst>
              <a:ext uri="{FF2B5EF4-FFF2-40B4-BE49-F238E27FC236}">
                <a16:creationId xmlns:a16="http://schemas.microsoft.com/office/drawing/2014/main" id="{2FD2D820-DAFB-2F83-1FFB-8DA390C41931}"/>
              </a:ext>
            </a:extLst>
          </p:cNvPr>
          <p:cNvSpPr>
            <a:spLocks noGrp="1"/>
          </p:cNvSpPr>
          <p:nvPr>
            <p:ph type="body" sz="quarter" idx="21"/>
          </p:nvPr>
        </p:nvSpPr>
        <p:spPr>
          <a:xfrm>
            <a:off x="407580" y="2719203"/>
            <a:ext cx="6114173" cy="3415480"/>
          </a:xfrm>
        </p:spPr>
        <p:txBody>
          <a:bodyPr/>
          <a:lstStyle/>
          <a:p>
            <a:pPr marL="0" indent="0">
              <a:buNone/>
            </a:pPr>
            <a:r>
              <a:rPr lang="en-GB" sz="1100"/>
              <a:t>Our clients operate across jurisdictions and cultures.  We enable them to navigate a volatile and evolving regulatory landscape which is informed by political headwinds.  Be that in regulatory compliance or structuring innovative solutions for financial products. We understand that sustainable finance is not a discrete topic and we consider developments in other areas, such as digital, to give truly innovative advice.</a:t>
            </a:r>
          </a:p>
          <a:p>
            <a:pPr marL="0" indent="0">
              <a:buNone/>
            </a:pPr>
            <a:r>
              <a:rPr lang="en-GB" sz="1100"/>
              <a:t>We help our clients to understand the ever-growing number of voluntary and mandatory disclosure regimes which apply to their businesses and products.  Our clients value targeted regulatory horizon-scanning and clear explanation of how new regulatory developments affect them.  We help our clients with regulatory scoping exercises and jurisdictional comparisons. Combined with our practical experience in regulatory compliance and interoperability across a number of jurisdictions we also aid clients in drafting voluntary and mandatory sustainability disclosures.  Clients use our online tools to stay up to date with developments.</a:t>
            </a:r>
          </a:p>
          <a:p>
            <a:pPr marL="0" indent="0">
              <a:buNone/>
            </a:pPr>
            <a:r>
              <a:rPr lang="en-GB" sz="1100"/>
              <a:t>Our clients, and the products and services they offer, play a vital role in delivering key climate and sustainable development goals and policies such as those set out in the Paris Agreement, the Kunming-Montreal Global Biodiversity Framework, the UN Sustainable Development Goals and national net zero commitments. The role of our lawyers towards these goals is two-fold: supporting our clients with innovative legal advice on transactions and also contributing to the development of the sector. We have collaborated on industry initiatives globally and continue to develop our people’s awareness, education and training. Our lawyers in this space are dedicated to sharing expertise and best practice insights and enabling our clients to navigate the complex, wide-ranging set of issues when considering sustainable finance and investment.</a:t>
            </a:r>
          </a:p>
          <a:p>
            <a:pPr marL="0" indent="0">
              <a:buNone/>
            </a:pPr>
            <a:endParaRPr lang="en-GB" sz="1200"/>
          </a:p>
        </p:txBody>
      </p:sp>
      <p:sp>
        <p:nvSpPr>
          <p:cNvPr id="113" name="Rectangle 112">
            <a:extLst>
              <a:ext uri="{FF2B5EF4-FFF2-40B4-BE49-F238E27FC236}">
                <a16:creationId xmlns:a16="http://schemas.microsoft.com/office/drawing/2014/main" id="{63762643-C13B-46D1-872D-169E2FE678A4}"/>
              </a:ext>
            </a:extLst>
          </p:cNvPr>
          <p:cNvSpPr/>
          <p:nvPr/>
        </p:nvSpPr>
        <p:spPr>
          <a:xfrm>
            <a:off x="6994991" y="1138410"/>
            <a:ext cx="4788616" cy="511783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438" eaLnBrk="1" fontAlgn="auto" hangingPunct="1">
              <a:spcBef>
                <a:spcPct val="0"/>
              </a:spcBef>
              <a:spcAft>
                <a:spcPct val="0"/>
              </a:spcAft>
              <a:defRPr/>
            </a:pPr>
            <a:endParaRPr lang="en-GB" sz="1100">
              <a:solidFill>
                <a:srgbClr val="FEFEFF"/>
              </a:solidFill>
              <a:latin typeface="Georgia"/>
            </a:endParaRPr>
          </a:p>
        </p:txBody>
      </p:sp>
      <p:sp>
        <p:nvSpPr>
          <p:cNvPr id="114" name="TextBox 113">
            <a:extLst>
              <a:ext uri="{FF2B5EF4-FFF2-40B4-BE49-F238E27FC236}">
                <a16:creationId xmlns:a16="http://schemas.microsoft.com/office/drawing/2014/main" id="{412B7ACE-0BE5-488F-AD0A-5CEB4B3F83C4}"/>
              </a:ext>
            </a:extLst>
          </p:cNvPr>
          <p:cNvSpPr txBox="1"/>
          <p:nvPr/>
        </p:nvSpPr>
        <p:spPr>
          <a:xfrm>
            <a:off x="6995849" y="1152329"/>
            <a:ext cx="4787964" cy="269211"/>
          </a:xfrm>
          <a:prstGeom prst="rect">
            <a:avLst/>
          </a:prstGeom>
          <a:noFill/>
        </p:spPr>
        <p:txBody>
          <a:bodyPr wrap="square" numCol="2" spcCol="180000">
            <a:noAutofit/>
          </a:bodyPr>
          <a:lstStyle/>
          <a:p>
            <a:pPr defTabSz="609438" eaLnBrk="1" fontAlgn="auto" hangingPunct="1">
              <a:spcBef>
                <a:spcPct val="0"/>
              </a:spcBef>
              <a:spcAft>
                <a:spcPct val="0"/>
              </a:spcAft>
              <a:defRPr/>
            </a:pPr>
            <a:r>
              <a:rPr lang="en-GB" sz="1200" b="1">
                <a:solidFill>
                  <a:srgbClr val="BFF355"/>
                </a:solidFill>
                <a:latin typeface="Arial"/>
                <a:ea typeface="+mn-ea"/>
                <a:cs typeface="+mn-cs"/>
              </a:rPr>
              <a:t>Key services </a:t>
            </a:r>
          </a:p>
          <a:p>
            <a:pPr defTabSz="609438" eaLnBrk="1" fontAlgn="auto" hangingPunct="1">
              <a:spcBef>
                <a:spcPct val="0"/>
              </a:spcBef>
              <a:spcAft>
                <a:spcPct val="0"/>
              </a:spcAft>
              <a:defRPr/>
            </a:pPr>
            <a:endParaRPr lang="en-GB" sz="933" b="1">
              <a:solidFill>
                <a:srgbClr val="0C0C0C"/>
              </a:solidFill>
              <a:latin typeface="Georgia"/>
              <a:ea typeface="+mn-ea"/>
              <a:cs typeface="+mn-cs"/>
            </a:endParaRPr>
          </a:p>
        </p:txBody>
      </p:sp>
      <p:sp>
        <p:nvSpPr>
          <p:cNvPr id="5" name="TextBox 4">
            <a:extLst>
              <a:ext uri="{FF2B5EF4-FFF2-40B4-BE49-F238E27FC236}">
                <a16:creationId xmlns:a16="http://schemas.microsoft.com/office/drawing/2014/main" id="{333AF54F-CF70-E47C-8503-1C178C316B3C}"/>
              </a:ext>
            </a:extLst>
          </p:cNvPr>
          <p:cNvSpPr txBox="1"/>
          <p:nvPr/>
        </p:nvSpPr>
        <p:spPr>
          <a:xfrm>
            <a:off x="6995886" y="1498702"/>
            <a:ext cx="4787311" cy="4251248"/>
          </a:xfrm>
          <a:prstGeom prst="rect">
            <a:avLst/>
          </a:prstGeom>
          <a:noFill/>
        </p:spPr>
        <p:txBody>
          <a:bodyPr wrap="square" numCol="2" spcCol="144000">
            <a:noAutofit/>
          </a:bodyPr>
          <a:lstStyle/>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933">
                <a:solidFill>
                  <a:srgbClr val="FEFEFF"/>
                </a:solidFill>
                <a:latin typeface="Georgia"/>
                <a:ea typeface="+mn-ea"/>
                <a:cs typeface="+mn-cs"/>
              </a:rPr>
              <a:t>Advising </a:t>
            </a:r>
            <a:r>
              <a:rPr lang="en-GB" sz="1000">
                <a:solidFill>
                  <a:srgbClr val="FEFEFF"/>
                </a:solidFill>
                <a:latin typeface="Georgia"/>
                <a:ea typeface="+mn-ea"/>
                <a:cs typeface="+mn-cs"/>
              </a:rPr>
              <a:t>on ESG investment and sustainability policies, ESG strategy, reporting and disclosure and ensuring alignment with corporate strategy and business operations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Advising on the rapidly changing regulatory environment for sustainable finance and investment (including EU SFDR, Taxonomy Regulation, CSRD, UK SDR and other ESG legislation from other jurisdictions)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Establishing sustainable investment funds, including Article 8 and Article 9 funds, impact funds and hybrid transactions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Working with trade associations and organisations (with the Loan Markets Association, Borsa Italiana, ISDA, TheCityUK, GBBC Digital Finance, ELFA, UN Global Compact and others) to develop market guidance and advising on ESG market practices and standards, voluntary codes and goals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ESG due diligence and disclosure advice in the context of debt offerings, client and/or investment portfolio strategy analysis and acquisitions and disposals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Working across Hogan Lovells finance practices and sectors on sustainable finance transactions including green, social, blue and sustainability-linked loans and bonds, ESG fund finance, ESG securitisation, ESG derivatives, ESG trade finance, blended finance, natural capital investment structures and impact finance and investments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Connecting clients, organisations, foundations and enterprises across our network and raising awareness of issues and opportunities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Advising on risk, potential disputes and legal issues including greenwashing, misrepresentation and advertising, regulatory enforcement, class actions, director’s duties and competition-related matters</a:t>
            </a:r>
          </a:p>
        </p:txBody>
      </p:sp>
      <p:sp>
        <p:nvSpPr>
          <p:cNvPr id="4" name="Slide Number Placeholder 3">
            <a:extLst>
              <a:ext uri="{FF2B5EF4-FFF2-40B4-BE49-F238E27FC236}">
                <a16:creationId xmlns:a16="http://schemas.microsoft.com/office/drawing/2014/main" id="{34EB4A60-0988-1589-5646-44E274E143B6}"/>
              </a:ext>
            </a:extLst>
          </p:cNvPr>
          <p:cNvSpPr>
            <a:spLocks noGrp="1"/>
          </p:cNvSpPr>
          <p:nvPr>
            <p:ph type="sldNum" sz="quarter" idx="4"/>
          </p:nvPr>
        </p:nvSpPr>
        <p:spPr/>
        <p:txBody>
          <a:bodyPr/>
          <a:lstStyle/>
          <a:p>
            <a:pPr defTabSz="609438" eaLnBrk="1" fontAlgn="auto" hangingPunct="1">
              <a:spcBef>
                <a:spcPct val="0"/>
              </a:spcBef>
              <a:spcAft>
                <a:spcPct val="0"/>
              </a:spcAft>
            </a:pPr>
            <a:fld id="{48F63A3B-78C7-47BE-AE5E-E10140E04643}" type="slidenum">
              <a:rPr lang="en-US">
                <a:solidFill>
                  <a:srgbClr val="243408"/>
                </a:solidFill>
                <a:latin typeface="Georgia"/>
                <a:ea typeface="+mn-ea"/>
                <a:cs typeface="+mn-cs"/>
              </a:rPr>
              <a:pPr defTabSz="609438" eaLnBrk="1" fontAlgn="auto" hangingPunct="1">
                <a:spcBef>
                  <a:spcPct val="0"/>
                </a:spcBef>
                <a:spcAft>
                  <a:spcPct val="0"/>
                </a:spcAft>
              </a:pPr>
              <a:t>2</a:t>
            </a:fld>
            <a:endParaRPr lang="en-US">
              <a:solidFill>
                <a:srgbClr val="243408"/>
              </a:solidFill>
              <a:latin typeface="Georgia"/>
              <a:ea typeface="+mn-ea"/>
              <a:cs typeface="+mn-cs"/>
            </a:endParaRPr>
          </a:p>
        </p:txBody>
      </p:sp>
    </p:spTree>
    <p:extLst>
      <p:ext uri="{BB962C8B-B14F-4D97-AF65-F5344CB8AC3E}">
        <p14:creationId xmlns:p14="http://schemas.microsoft.com/office/powerpoint/2010/main" val="3718794699"/>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B2151E6-FE9F-40CE-8223-0BA77C361722}"/>
              </a:ext>
            </a:extLst>
          </p:cNvPr>
          <p:cNvSpPr>
            <a:spLocks noGrp="1"/>
          </p:cNvSpPr>
          <p:nvPr>
            <p:ph type="title"/>
          </p:nvPr>
        </p:nvSpPr>
        <p:spPr>
          <a:xfrm>
            <a:off x="407581" y="879977"/>
            <a:ext cx="11376025" cy="612000"/>
          </a:xfrm>
        </p:spPr>
        <p:txBody>
          <a:bodyPr/>
          <a:lstStyle/>
          <a:p>
            <a:r>
              <a:rPr lang="en-GB"/>
              <a:t>Our Experience</a:t>
            </a:r>
          </a:p>
        </p:txBody>
      </p:sp>
      <p:sp>
        <p:nvSpPr>
          <p:cNvPr id="3" name="Slide Number Placeholder 2">
            <a:extLst>
              <a:ext uri="{FF2B5EF4-FFF2-40B4-BE49-F238E27FC236}">
                <a16:creationId xmlns:a16="http://schemas.microsoft.com/office/drawing/2014/main" id="{599324F8-2297-74D8-F0C3-80040C10EA21}"/>
              </a:ext>
            </a:extLst>
          </p:cNvPr>
          <p:cNvSpPr>
            <a:spLocks noGrp="1"/>
          </p:cNvSpPr>
          <p:nvPr>
            <p:ph type="sldNum" sz="quarter" idx="4"/>
          </p:nvPr>
        </p:nvSpPr>
        <p:spPr>
          <a:xfrm>
            <a:off x="0" y="0"/>
            <a:ext cx="396000" cy="396000"/>
          </a:xfrm>
        </p:spPr>
        <p:txBody>
          <a:bodyPr/>
          <a:lstStyle/>
          <a:p>
            <a:pPr defTabSz="609438" eaLnBrk="1" fontAlgn="auto" hangingPunct="1">
              <a:spcBef>
                <a:spcPct val="0"/>
              </a:spcBef>
              <a:spcAft>
                <a:spcPct val="0"/>
              </a:spcAft>
            </a:pPr>
            <a:fld id="{48F63A3B-78C7-47BE-AE5E-E10140E04643}" type="slidenum">
              <a:rPr lang="en-US">
                <a:solidFill>
                  <a:srgbClr val="243408"/>
                </a:solidFill>
                <a:latin typeface="Georgia"/>
                <a:ea typeface="+mn-ea"/>
                <a:cs typeface="+mn-cs"/>
              </a:rPr>
              <a:pPr defTabSz="609438" eaLnBrk="1" fontAlgn="auto" hangingPunct="1">
                <a:spcBef>
                  <a:spcPct val="0"/>
                </a:spcBef>
                <a:spcAft>
                  <a:spcPct val="0"/>
                </a:spcAft>
              </a:pPr>
              <a:t>3</a:t>
            </a:fld>
            <a:endParaRPr lang="en-US">
              <a:solidFill>
                <a:srgbClr val="243408"/>
              </a:solidFill>
              <a:latin typeface="Georgia"/>
              <a:ea typeface="+mn-ea"/>
              <a:cs typeface="+mn-cs"/>
            </a:endParaRPr>
          </a:p>
        </p:txBody>
      </p:sp>
      <p:sp>
        <p:nvSpPr>
          <p:cNvPr id="14" name="Text Placeholder 13">
            <a:extLst>
              <a:ext uri="{FF2B5EF4-FFF2-40B4-BE49-F238E27FC236}">
                <a16:creationId xmlns:a16="http://schemas.microsoft.com/office/drawing/2014/main" id="{C6EB47D4-0904-F2C6-E7A9-A52752F61363}"/>
              </a:ext>
            </a:extLst>
          </p:cNvPr>
          <p:cNvSpPr>
            <a:spLocks noGrp="1"/>
          </p:cNvSpPr>
          <p:nvPr>
            <p:ph type="body" sz="quarter" idx="20"/>
          </p:nvPr>
        </p:nvSpPr>
        <p:spPr/>
        <p:txBody>
          <a:bodyPr/>
          <a:lstStyle/>
          <a:p>
            <a:endParaRPr lang="en-GB"/>
          </a:p>
        </p:txBody>
      </p:sp>
      <p:sp>
        <p:nvSpPr>
          <p:cNvPr id="15" name="Text Placeholder 14">
            <a:extLst>
              <a:ext uri="{FF2B5EF4-FFF2-40B4-BE49-F238E27FC236}">
                <a16:creationId xmlns:a16="http://schemas.microsoft.com/office/drawing/2014/main" id="{3B370B21-522B-9CE2-4E29-DF85BBC3017D}"/>
              </a:ext>
            </a:extLst>
          </p:cNvPr>
          <p:cNvSpPr>
            <a:spLocks noGrp="1"/>
          </p:cNvSpPr>
          <p:nvPr>
            <p:ph type="body" sz="quarter" idx="21"/>
          </p:nvPr>
        </p:nvSpPr>
        <p:spPr/>
        <p:txBody>
          <a:bodyPr/>
          <a:lstStyle/>
          <a:p>
            <a:endParaRPr lang="en-GB"/>
          </a:p>
        </p:txBody>
      </p:sp>
      <p:sp>
        <p:nvSpPr>
          <p:cNvPr id="113" name="Rectangle 112">
            <a:extLst>
              <a:ext uri="{FF2B5EF4-FFF2-40B4-BE49-F238E27FC236}">
                <a16:creationId xmlns:a16="http://schemas.microsoft.com/office/drawing/2014/main" id="{63762643-C13B-46D1-872D-169E2FE678A4}"/>
              </a:ext>
            </a:extLst>
          </p:cNvPr>
          <p:cNvSpPr/>
          <p:nvPr/>
        </p:nvSpPr>
        <p:spPr>
          <a:xfrm>
            <a:off x="3617078" y="1491978"/>
            <a:ext cx="8166529" cy="511783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438" eaLnBrk="1" fontAlgn="auto" hangingPunct="1">
              <a:spcBef>
                <a:spcPct val="0"/>
              </a:spcBef>
              <a:spcAft>
                <a:spcPct val="0"/>
              </a:spcAft>
              <a:defRPr/>
            </a:pPr>
            <a:endParaRPr lang="en-GB" sz="1100">
              <a:solidFill>
                <a:srgbClr val="FEFEFF"/>
              </a:solidFill>
              <a:latin typeface="Georgia"/>
            </a:endParaRPr>
          </a:p>
        </p:txBody>
      </p:sp>
      <p:sp>
        <p:nvSpPr>
          <p:cNvPr id="5" name="TextBox 4">
            <a:extLst>
              <a:ext uri="{FF2B5EF4-FFF2-40B4-BE49-F238E27FC236}">
                <a16:creationId xmlns:a16="http://schemas.microsoft.com/office/drawing/2014/main" id="{333AF54F-CF70-E47C-8503-1C178C316B3C}"/>
              </a:ext>
            </a:extLst>
          </p:cNvPr>
          <p:cNvSpPr txBox="1"/>
          <p:nvPr/>
        </p:nvSpPr>
        <p:spPr>
          <a:xfrm>
            <a:off x="3618895" y="1635276"/>
            <a:ext cx="8164303" cy="4388437"/>
          </a:xfrm>
          <a:prstGeom prst="rect">
            <a:avLst/>
          </a:prstGeom>
          <a:noFill/>
        </p:spPr>
        <p:txBody>
          <a:bodyPr wrap="square" numCol="2" spcCol="216000">
            <a:noAutofit/>
          </a:bodyPr>
          <a:lstStyle/>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Enel Group on its US$2 billion sustainability-linked Yankee 144A bonds.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err="1">
                <a:solidFill>
                  <a:srgbClr val="FEFEFF"/>
                </a:solidFill>
                <a:latin typeface="Georgia"/>
                <a:ea typeface="+mn-ea"/>
                <a:cs typeface="+mn-cs"/>
              </a:rPr>
              <a:t>Ferrovie dello Stato Italiane on its €3.5 billion sustainability-linked revolving credit facility.</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Asset managers, PE, infrastructure and real estate fund managers on the implementation of the SFDR and EU Taxonomy and drafted pre-contractual and periodic annexes and entity-level disclosures.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Helping clients to uplift their funds to Articles 8 and 9 under SFDR.</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Clients across multiple sectors on the scope, applicability and implementation of the CSRD and EU Taxonomy, including various U.S. listed and headquartered global companies.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The Central America Bottling Corp. on its inaugural US$1.1 billion sustainability-linked bond offering.</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err="1">
                <a:solidFill>
                  <a:srgbClr val="FEFEFF"/>
                </a:solidFill>
                <a:latin typeface="Georgia"/>
                <a:ea typeface="+mn-ea"/>
                <a:cs typeface="+mn-cs"/>
              </a:rPr>
              <a:t>Enpal on Securitization of Solar Loan Receivables of up to €356 million for first German residential solar ABS.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UK asset managers on the FCA’s SDR and investment labels regime, anti-greenwashing rule and TCFD product and entity reporting rules.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Various UK companies and asset managers on mandatory TCFD reporting requirements and reviewed disclosures. </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Various clients on the CSRD ESRS requirements, including on the legal aspects of reporting, double materiality assessments and value chain considerations, including drafting the disclosures.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A forestry fund on its Article 9 SFDR compliance, including in relation to the do no significant harm test and drafting relevant disclosures.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A major international bank in relation to the interpretation and implementation of the SFDR and other related pieces of ESG- related regulation. </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A club of banks on the refinancing (by way of sustainability linked-loan) of the Nuffield Health group's existing term and revolving facilities and repayment of private placement notes. </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err="1">
                <a:solidFill>
                  <a:srgbClr val="FEFEFF"/>
                </a:solidFill>
                <a:latin typeface="Georgia"/>
                <a:ea typeface="+mn-ea"/>
                <a:cs typeface="+mn-cs"/>
              </a:rPr>
              <a:t>Bayerische Landesbank as arranger, ABN AMRO Bank, DZ Bank, Natixis and UniCredit on the world’s first placement of a Blue Social Bond of Deutsche Kreditbank for the refinancing of the municipal water supply and sanitation business in Germany.</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A leading French investment bank on its ESG structured products programme including regulatory requirements and risk management under MiFID II.</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The Carbon Trust on the establishment of their Green bond and Climate bond third-party verification business.</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r>
              <a:rPr lang="en-GB" sz="1000">
                <a:solidFill>
                  <a:srgbClr val="FEFEFF"/>
                </a:solidFill>
                <a:latin typeface="Georgia"/>
                <a:ea typeface="+mn-ea"/>
                <a:cs typeface="+mn-cs"/>
              </a:rPr>
              <a:t>Affinity Water in relation to various sustainability-linked loans at different levels in their structure which includes KPIs developed to align to key UK water sector sustainability strategy.</a:t>
            </a:r>
          </a:p>
          <a:p>
            <a:pPr marL="228594" indent="-228594" defTabSz="609438" eaLnBrk="1" fontAlgn="auto" hangingPunct="1">
              <a:spcBef>
                <a:spcPct val="0"/>
              </a:spcBef>
              <a:spcAft>
                <a:spcPct val="0"/>
              </a:spcAft>
              <a:buClr>
                <a:srgbClr val="BFF355"/>
              </a:buClr>
              <a:buFont typeface="Wingdings 2" panose="05020102010507070707" pitchFamily="18" charset="2"/>
              <a:buChar char="¢"/>
              <a:defRPr/>
            </a:pPr>
            <a:endParaRPr lang="en-GB" sz="1000">
              <a:solidFill>
                <a:srgbClr val="FEFEFF"/>
              </a:solidFill>
              <a:latin typeface="Georgia"/>
              <a:ea typeface="+mn-ea"/>
              <a:cs typeface="+mn-cs"/>
            </a:endParaRPr>
          </a:p>
        </p:txBody>
      </p:sp>
      <p:sp>
        <p:nvSpPr>
          <p:cNvPr id="16" name="Text Placeholder 10">
            <a:extLst>
              <a:ext uri="{FF2B5EF4-FFF2-40B4-BE49-F238E27FC236}">
                <a16:creationId xmlns:a16="http://schemas.microsoft.com/office/drawing/2014/main" id="{16C72779-CE84-3D3C-6C2C-81FE674E1D7C}"/>
              </a:ext>
            </a:extLst>
          </p:cNvPr>
          <p:cNvSpPr txBox="1"/>
          <p:nvPr/>
        </p:nvSpPr>
        <p:spPr>
          <a:xfrm>
            <a:off x="407994" y="1491977"/>
            <a:ext cx="2998025" cy="5117831"/>
          </a:xfrm>
          <a:prstGeom prst="rect">
            <a:avLst/>
          </a:prstGeom>
          <a:solidFill>
            <a:schemeClr val="accent1"/>
          </a:solidFill>
        </p:spPr>
        <p:txBody>
          <a:bodyPr vert="horz" lIns="144000" tIns="288000" rIns="144000" bIns="96000" rtlCol="0">
            <a:noAutofit/>
          </a:bodyPr>
          <a:lstStyle>
            <a:lvl1pPr marL="0" indent="0" algn="l" defTabSz="360363" rtl="0" eaLnBrk="1" latinLnBrk="0" hangingPunct="1">
              <a:lnSpc>
                <a:spcPct val="95000"/>
              </a:lnSpc>
              <a:spcBef>
                <a:spcPct val="0"/>
              </a:spcBef>
              <a:spcAft>
                <a:spcPct val="0"/>
              </a:spcAft>
              <a:buClr>
                <a:schemeClr val="accent1"/>
              </a:buClr>
              <a:buSzTx/>
              <a:buFont typeface="Arial" panose="020b0604020202020204" pitchFamily="34" charset="0"/>
              <a:buNone/>
              <a:defRPr sz="1500" b="0" i="0" kern="1200">
                <a:solidFill>
                  <a:schemeClr val="tx2"/>
                </a:solidFill>
                <a:latin typeface="+mj-lt"/>
                <a:ea typeface="+mn-ea"/>
                <a:cs typeface="+mn-cs"/>
              </a:defRPr>
            </a:lvl1pPr>
            <a:lvl2pPr marL="134983" indent="-134983" algn="l" defTabSz="360363" rtl="0" eaLnBrk="1" latinLnBrk="0" hangingPunct="1">
              <a:lnSpc>
                <a:spcPct val="100000"/>
              </a:lnSpc>
              <a:spcBef>
                <a:spcPct val="0"/>
              </a:spcBef>
              <a:spcAft>
                <a:spcPts val="450"/>
              </a:spcAft>
              <a:buClr>
                <a:schemeClr val="tx2"/>
              </a:buClr>
              <a:buFont typeface="Georgia" panose="02040502050405020303" pitchFamily="18" charset="0"/>
              <a:buChar char="―"/>
              <a:defRPr sz="825" b="0" i="0" kern="1200">
                <a:solidFill>
                  <a:schemeClr val="tx2"/>
                </a:solidFill>
                <a:latin typeface="Georgia" panose="02040502050405020303" pitchFamily="18" charset="0"/>
                <a:ea typeface="+mn-ea"/>
                <a:cs typeface="+mn-cs"/>
              </a:defRPr>
            </a:lvl2pPr>
            <a:lvl3pPr marL="134983" indent="-134983" algn="l" defTabSz="357188" rtl="0" eaLnBrk="1" latinLnBrk="0" hangingPunct="1">
              <a:lnSpc>
                <a:spcPct val="100000"/>
              </a:lnSpc>
              <a:spcBef>
                <a:spcPct val="0"/>
              </a:spcBef>
              <a:spcAft>
                <a:spcPts val="450"/>
              </a:spcAft>
              <a:buClr>
                <a:schemeClr val="tx2"/>
              </a:buClr>
              <a:buFont typeface="Georgia" panose="02040502050405020303" pitchFamily="18" charset="0"/>
              <a:buChar char="―"/>
              <a:defRPr sz="788" b="0" i="0" kern="1200">
                <a:solidFill>
                  <a:schemeClr val="tx2"/>
                </a:solidFill>
                <a:latin typeface="Georgia" panose="02040502050405020303" pitchFamily="18" charset="0"/>
                <a:ea typeface="+mn-ea"/>
                <a:cs typeface="+mn-cs"/>
              </a:defRPr>
            </a:lvl3pPr>
            <a:lvl4pPr marL="134983" indent="-134983" algn="l" defTabSz="447675" rtl="0" eaLnBrk="1" latinLnBrk="0" hangingPunct="1">
              <a:lnSpc>
                <a:spcPct val="100000"/>
              </a:lnSpc>
              <a:spcBef>
                <a:spcPct val="0"/>
              </a:spcBef>
              <a:spcAft>
                <a:spcPts val="450"/>
              </a:spcAft>
              <a:buClr>
                <a:schemeClr val="tx2"/>
              </a:buClr>
              <a:buFont typeface="Georgia" panose="02040502050405020303" pitchFamily="18" charset="0"/>
              <a:buChar char="―"/>
              <a:defRPr sz="750" b="0" i="0" kern="1200">
                <a:solidFill>
                  <a:schemeClr val="tx2"/>
                </a:solidFill>
                <a:latin typeface="Georgia" panose="02040502050405020303" pitchFamily="18" charset="0"/>
                <a:ea typeface="+mn-ea"/>
                <a:cs typeface="+mn-cs"/>
              </a:defRPr>
            </a:lvl4pPr>
            <a:lvl5pPr marL="134983" indent="-134983" algn="l" defTabSz="538163" rtl="0" eaLnBrk="1" latinLnBrk="0" hangingPunct="1">
              <a:lnSpc>
                <a:spcPct val="100000"/>
              </a:lnSpc>
              <a:spcBef>
                <a:spcPct val="0"/>
              </a:spcBef>
              <a:spcAft>
                <a:spcPts val="450"/>
              </a:spcAft>
              <a:buClr>
                <a:schemeClr val="tx2"/>
              </a:buClr>
              <a:buFont typeface="Georgia" panose="02040502050405020303" pitchFamily="18" charset="0"/>
              <a:buChar char="―"/>
              <a:defRPr sz="750" b="0" i="0" kern="1200">
                <a:solidFill>
                  <a:schemeClr val="tx2"/>
                </a:solidFill>
                <a:latin typeface="Georgia" panose="02040502050405020303" pitchFamily="18" charset="0"/>
                <a:ea typeface="+mn-ea"/>
                <a:cs typeface="+mn-cs"/>
              </a:defRPr>
            </a:lvl5pPr>
            <a:lvl6pPr marL="1885700"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55"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09"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64"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480472" fontAlgn="auto">
              <a:lnSpc>
                <a:spcPts val="2000"/>
              </a:lnSpc>
              <a:buClr>
                <a:srgbClr val="BFF355"/>
              </a:buClr>
            </a:pPr>
            <a:r>
              <a:rPr lang="en-GB" sz="1467">
                <a:solidFill>
                  <a:srgbClr val="243408"/>
                </a:solidFill>
                <a:latin typeface="Arial"/>
              </a:rPr>
              <a:t>Our Sustainable Finance &amp; Investment clients are predominantly in highly regulated sectors, including financial services, life sciences, tech and energy - we utilise a multidisciplinary approach, that draws in global regulatory and government public policy expertise to work alongside the core transactional and advisory teams. This helps our clients manage ESG risks and maximise the opportunities for long-term sustainable profits and positive impact. </a:t>
            </a:r>
          </a:p>
          <a:p>
            <a:pPr defTabSz="480472" fontAlgn="auto">
              <a:lnSpc>
                <a:spcPct val="100000"/>
              </a:lnSpc>
              <a:buClr>
                <a:srgbClr val="BFF355"/>
              </a:buClr>
            </a:pPr>
            <a:endParaRPr lang="en-GB" sz="1467">
              <a:solidFill>
                <a:srgbClr val="243408"/>
              </a:solidFill>
              <a:latin typeface="Arial"/>
            </a:endParaRPr>
          </a:p>
        </p:txBody>
      </p:sp>
    </p:spTree>
    <p:extLst>
      <p:ext uri="{BB962C8B-B14F-4D97-AF65-F5344CB8AC3E}">
        <p14:creationId xmlns:p14="http://schemas.microsoft.com/office/powerpoint/2010/main" val="4156091591"/>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extBox 3">
            <a:extLst>
              <a:ext uri="{FF2B5EF4-FFF2-40B4-BE49-F238E27FC236}">
                <a16:creationId xmlns:a16="http://schemas.microsoft.com/office/drawing/2014/main" id="{8AF0BC71-BCDD-3BBC-AC42-AA3F6A9501CA}"/>
              </a:ext>
            </a:extLst>
          </p:cNvPr>
          <p:cNvSpPr txBox="1"/>
          <p:nvPr/>
        </p:nvSpPr>
        <p:spPr>
          <a:xfrm>
            <a:off x="998489" y="956444"/>
            <a:ext cx="184731" cy="300210"/>
          </a:xfrm>
          <a:prstGeom prst="rect">
            <a:avLst/>
          </a:prstGeom>
          <a:noFill/>
        </p:spPr>
        <p:txBody>
          <a:bodyPr wrap="none" rtlCol="0">
            <a:spAutoFit/>
          </a:bodyPr>
          <a:lstStyle/>
          <a:p>
            <a:pPr defTabSz="609438" eaLnBrk="1" fontAlgn="auto" hangingPunct="1">
              <a:spcBef>
                <a:spcPct val="0"/>
              </a:spcBef>
              <a:spcAft>
                <a:spcPct val="0"/>
              </a:spcAft>
            </a:pPr>
            <a:endParaRPr lang="en-GB" sz="1351">
              <a:solidFill>
                <a:srgbClr val="0C0C0C"/>
              </a:solidFill>
              <a:latin typeface="Georgia"/>
              <a:ea typeface="+mn-ea"/>
              <a:cs typeface="+mn-cs"/>
            </a:endParaRPr>
          </a:p>
        </p:txBody>
      </p:sp>
      <p:sp>
        <p:nvSpPr>
          <p:cNvPr id="22" name="Title 1">
            <a:extLst>
              <a:ext uri="{FF2B5EF4-FFF2-40B4-BE49-F238E27FC236}">
                <a16:creationId xmlns:a16="http://schemas.microsoft.com/office/drawing/2014/main" id="{19959171-1BF7-FEB4-9DCA-2C41691D1A4A}"/>
              </a:ext>
            </a:extLst>
          </p:cNvPr>
          <p:cNvSpPr>
            <a:spLocks noGrp="1"/>
          </p:cNvSpPr>
          <p:nvPr>
            <p:ph type="ctrTitle"/>
          </p:nvPr>
        </p:nvSpPr>
        <p:spPr>
          <a:xfrm>
            <a:off x="407989" y="4391254"/>
            <a:ext cx="11376027" cy="425303"/>
          </a:xfrm>
        </p:spPr>
        <p:txBody>
          <a:bodyPr/>
          <a:lstStyle/>
          <a:p>
            <a:r>
              <a:rPr lang="en-GB"/>
              <a:t>hoganlovells.com</a:t>
            </a:r>
            <a:br>
              <a:rPr lang="en-GB"/>
            </a:br>
            <a:endParaRPr lang="en-GB"/>
          </a:p>
        </p:txBody>
      </p:sp>
      <p:sp>
        <p:nvSpPr>
          <p:cNvPr id="26" name="Subtitle 2">
            <a:extLst>
              <a:ext uri="{FF2B5EF4-FFF2-40B4-BE49-F238E27FC236}">
                <a16:creationId xmlns:a16="http://schemas.microsoft.com/office/drawing/2014/main" id="{4B722468-5758-DBD3-A073-7C10DADF184C}"/>
              </a:ext>
            </a:extLst>
          </p:cNvPr>
          <p:cNvSpPr>
            <a:spLocks noGrp="1"/>
          </p:cNvSpPr>
          <p:nvPr>
            <p:ph type="subTitle" idx="1"/>
          </p:nvPr>
        </p:nvSpPr>
        <p:spPr>
          <a:xfrm>
            <a:off x="407988" y="4816557"/>
            <a:ext cx="3635376" cy="1673151"/>
          </a:xfrm>
        </p:spPr>
        <p:txBody>
          <a:bodyPr/>
          <a:lstStyle/>
          <a:p>
            <a:r>
              <a:rPr lang="en-GB"/>
              <a:t>“Hogan Lovells” or the “firm” is an international legal practice that includes Hogan Lovells International LLP, Hogan Lovells US LLP and their affiliated businesses.</a:t>
            </a:r>
            <a:br>
              <a:rPr lang="en-GB"/>
            </a:br>
            <a:br>
              <a:rPr lang="en-GB"/>
            </a:br>
            <a:r>
              <a:rPr lang="en-GB"/>
              <a:t>The word “partner” is used to describe a partner or member of Hogan Lovells International </a:t>
            </a:r>
            <a:br>
              <a:rPr lang="en-GB"/>
            </a:br>
            <a:r>
              <a:rPr lang="en-GB"/>
              <a:t>LLP, Hogan Lovells US LLP or any of their affiliated entities or any employee or consultant </a:t>
            </a:r>
            <a:br>
              <a:rPr lang="en-GB"/>
            </a:br>
            <a:r>
              <a:rPr lang="en-GB"/>
              <a:t>with equivalent standing.  Certain individuals, who are designated as partners, but who are not members of Hogan Lovells International LLP, do not hold qualifications equivalent to members.</a:t>
            </a:r>
            <a:br>
              <a:rPr lang="en-GB"/>
            </a:br>
            <a:br>
              <a:rPr lang="en-GB"/>
            </a:br>
            <a:r>
              <a:rPr lang="en-GB"/>
              <a:t>For more information about Hogan Lovells, the partners and their qualifications, </a:t>
            </a:r>
            <a:br>
              <a:rPr lang="en-GB"/>
            </a:br>
            <a:r>
              <a:rPr lang="en-GB"/>
              <a:t>see www.hoganlovells.com.</a:t>
            </a:r>
            <a:br>
              <a:rPr lang="en-GB"/>
            </a:br>
            <a:br>
              <a:rPr lang="en-GB"/>
            </a:br>
            <a:r>
              <a:rPr lang="en-GB"/>
              <a:t>Where case studies are included, results achieved do not guarantee similar outcomes for other clients. Attorney advertising. Images of people may feature current or former lawyers and employees at Hogan Lovells or models not connected with the firm.</a:t>
            </a:r>
            <a:br>
              <a:rPr lang="en-GB"/>
            </a:br>
            <a:br>
              <a:rPr lang="en-GB"/>
            </a:br>
            <a:r>
              <a:rPr lang="en-GB"/>
              <a:t>© Hogan Lovells  2024. All rights reserved.</a:t>
            </a:r>
          </a:p>
        </p:txBody>
      </p:sp>
    </p:spTree>
    <p:extLst>
      <p:ext uri="{BB962C8B-B14F-4D97-AF65-F5344CB8AC3E}">
        <p14:creationId xmlns:p14="http://schemas.microsoft.com/office/powerpoint/2010/main" val="463452577"/>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9045.0"/>
  <p:tag name="AS_RELEASE_DATE" val="2018.09.12"/>
  <p:tag name="AS_TITLE" val="Aspose.Slides for .NET 4.0"/>
  <p:tag name="AS_VERSION" val="18.9"/>
</p:tagLst>
</file>

<file path=ppt/theme/theme1.xml><?xml version="1.0" encoding="utf-8"?>
<a:theme xmlns:r="http://schemas.openxmlformats.org/officeDocument/2006/relationships" xmlns:a="http://schemas.openxmlformats.org/drawingml/2006/main" name="blank">
  <a:themeElements>
    <a:clrScheme name="Hogan Lovells">
      <a:dk1>
        <a:srgbClr val="4D5357"/>
      </a:dk1>
      <a:lt1>
        <a:srgbClr val="FFFFFF"/>
      </a:lt1>
      <a:dk2>
        <a:srgbClr val="2C5E4F"/>
      </a:dk2>
      <a:lt2>
        <a:srgbClr val="BED600"/>
      </a:lt2>
      <a:accent1>
        <a:srgbClr val="58A618"/>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Custom 18">
      <a:majorFont>
        <a:latin typeface="Calibri"/>
        <a:ea typeface="Arial"/>
        <a:cs typeface="Arial"/>
      </a:majorFont>
      <a:minorFont>
        <a:latin typeface="Calibri"/>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latin typeface="+mn-lt"/>
          </a:defRPr>
        </a:defPPr>
      </a:lstStyle>
    </a:txDef>
  </a:objectDefaults>
  <a:extLst>
    <a:ext uri="{05A4C25C-085E-4340-85A3-A5531E510DB2}">
      <thm15:themeFamily xmlns:thm15="http://schemas.microsoft.com/office/thememl/2012/main" name="Global Pitch and Credentials template.pptx" id="{0377550A-3347-4FDC-985F-EE1819CFB882}" vid="{FCD75727-ACD6-404F-9C90-74F8C3A25083}"/>
    </a:ext>
  </a:extLst>
</a:theme>
</file>

<file path=ppt/theme/theme2.xml><?xml version="1.0" encoding="utf-8"?>
<a:theme xmlns:r="http://schemas.openxmlformats.org/officeDocument/2006/relationships" xmlns:a="http://schemas.openxmlformats.org/drawingml/2006/main" name="HL New">
  <a:themeElements>
    <a:clrScheme name="HL New">
      <a:dk1>
        <a:srgbClr val="0C0C0C"/>
      </a:dk1>
      <a:lt1>
        <a:srgbClr val="FEFEFF"/>
      </a:lt1>
      <a:dk2>
        <a:srgbClr val="243408"/>
      </a:dk2>
      <a:lt2>
        <a:srgbClr val="E8E8E8"/>
      </a:lt2>
      <a:accent1>
        <a:srgbClr val="BFF355"/>
      </a:accent1>
      <a:accent2>
        <a:srgbClr val="82C8BE"/>
      </a:accent2>
      <a:accent3>
        <a:srgbClr val="B1A6FF"/>
      </a:accent3>
      <a:accent4>
        <a:srgbClr val="E2D6CF"/>
      </a:accent4>
      <a:accent5>
        <a:srgbClr val="C4FCF4"/>
      </a:accent5>
      <a:accent6>
        <a:srgbClr val="D7D6FF"/>
      </a:accent6>
      <a:hlink>
        <a:srgbClr val="81C7BD"/>
      </a:hlink>
      <a:folHlink>
        <a:srgbClr val="BEF154"/>
      </a:folHlink>
    </a:clrScheme>
    <a:fontScheme name="HL New">
      <a:majorFont>
        <a:latin typeface="Arial"/>
        <a:ea typeface="Arial"/>
        <a:cs typeface="Arial"/>
      </a:majorFont>
      <a:minorFont>
        <a:latin typeface="Georgia"/>
        <a:ea typeface="Arial"/>
        <a:cs typeface="Arial"/>
      </a:minorFont>
    </a:fontScheme>
    <a:fmtScheme name="HL New">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ajor">
          <a:schemeClr val="tx1"/>
        </a:fontRef>
      </a:style>
    </a:lnDef>
  </a:objectDefaults>
  <a:custClrLst>
    <a:custClr name="Teal">
      <a:srgbClr val="82C8BE"/>
    </a:custClr>
    <a:custClr name="Lilac">
      <a:srgbClr val="B1A6FF"/>
    </a:custClr>
    <a:custClr name="Taupe">
      <a:srgbClr val="E2D6CF"/>
    </a:custClr>
    <a:custClr name="Dark Teal">
      <a:srgbClr val="5B8C85"/>
    </a:custClr>
    <a:custClr name="Dark Lilac">
      <a:srgbClr val="7C74B3"/>
    </a:custClr>
    <a:custClr name="Dark Taupe">
      <a:srgbClr val="9E9691"/>
    </a:custClr>
    <a:custClr name="Light Teal">
      <a:srgbClr val="CDE9E5"/>
    </a:custClr>
    <a:custClr name="Light Lilac">
      <a:srgbClr val="E0DBFF"/>
    </a:custClr>
    <a:custClr name="Light Taupe">
      <a:srgbClr val="EEE6E2"/>
    </a:custClr>
    <a:custClr name="Bright Green">
      <a:srgbClr val="BFF355"/>
    </a:custClr>
  </a:custClrLst>
  <a:extLst>
    <a:ext uri="{05A4C25C-085E-4340-85A3-A5531E510DB2}">
      <thm15:themeFamily xmlns:thm15="http://schemas.microsoft.com/office/thememl/2012/main" name="blankuk.potx" id="{35507D99-0013-443A-8CC8-580945478AB6}" vid="{2EF3119F-60D2-4507-BF05-10B90A7D2562}"/>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HL_Credentials</Template>
  <Company/>
  <PresentationFormat>Widescreen</PresentationFormat>
  <Paragraphs>39</Paragraphs>
  <Slides>4</Slides>
  <Notes>1</Notes>
  <TotalTime>0</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blank</vt:lpstr>
      <vt:lpstr>Sustainable Finance &amp; Investment </vt:lpstr>
      <vt:lpstr>Our Global Sustainable Finance &amp; Investment Practice</vt:lpstr>
      <vt:lpstr>Our Experience</vt:lpstr>
      <vt:lpstr>hoganlovells.com</vt:lpstr>
    </vt:vector>
  </TitlesOfParts>
  <LinksUpToDate>0</LinksUpToDate>
  <SharedDoc>0</SharedDoc>
  <HyperlinksChanged>0</HyperlinksChanged>
  <Application>Aspose.Slides for .NET</Application>
  <AppVersion>18.0900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2024-10-25T15:58:23Z</dcterms:created>
  <dcterms:modified xsi:type="dcterms:W3CDTF">2024-10-25T15:58:23Z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0x0101001E20ACF17CF10842A76ED5583C9796B1</vt:lpwstr>
  </property>
  <property fmtid="{D5CDD505-2E9C-101B-9397-08002B2CF9AE}" pid="3" name="eDOCS AutoSave">
    <vt:lpwstr/>
  </property>
</Properties>
</file>